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64"/>
  </p:notesMasterIdLst>
  <p:sldIdLst>
    <p:sldId id="256" r:id="rId5"/>
    <p:sldId id="260" r:id="rId6"/>
    <p:sldId id="484" r:id="rId7"/>
    <p:sldId id="386" r:id="rId8"/>
    <p:sldId id="385" r:id="rId9"/>
    <p:sldId id="263" r:id="rId10"/>
    <p:sldId id="387" r:id="rId11"/>
    <p:sldId id="390" r:id="rId12"/>
    <p:sldId id="388" r:id="rId13"/>
    <p:sldId id="466" r:id="rId14"/>
    <p:sldId id="463" r:id="rId15"/>
    <p:sldId id="464" r:id="rId16"/>
    <p:sldId id="392" r:id="rId17"/>
    <p:sldId id="391" r:id="rId18"/>
    <p:sldId id="393" r:id="rId19"/>
    <p:sldId id="397" r:id="rId20"/>
    <p:sldId id="478" r:id="rId21"/>
    <p:sldId id="479" r:id="rId22"/>
    <p:sldId id="486" r:id="rId23"/>
    <p:sldId id="394" r:id="rId24"/>
    <p:sldId id="398" r:id="rId25"/>
    <p:sldId id="467" r:id="rId26"/>
    <p:sldId id="281" r:id="rId27"/>
    <p:sldId id="401" r:id="rId28"/>
    <p:sldId id="427" r:id="rId29"/>
    <p:sldId id="488" r:id="rId30"/>
    <p:sldId id="489" r:id="rId31"/>
    <p:sldId id="490" r:id="rId32"/>
    <p:sldId id="407" r:id="rId33"/>
    <p:sldId id="406" r:id="rId34"/>
    <p:sldId id="411" r:id="rId35"/>
    <p:sldId id="299" r:id="rId36"/>
    <p:sldId id="428" r:id="rId37"/>
    <p:sldId id="283" r:id="rId38"/>
    <p:sldId id="410" r:id="rId39"/>
    <p:sldId id="429" r:id="rId40"/>
    <p:sldId id="351" r:id="rId41"/>
    <p:sldId id="435" r:id="rId42"/>
    <p:sldId id="436" r:id="rId43"/>
    <p:sldId id="437" r:id="rId44"/>
    <p:sldId id="438" r:id="rId45"/>
    <p:sldId id="480" r:id="rId46"/>
    <p:sldId id="332" r:id="rId47"/>
    <p:sldId id="442" r:id="rId48"/>
    <p:sldId id="470" r:id="rId49"/>
    <p:sldId id="454" r:id="rId50"/>
    <p:sldId id="457" r:id="rId51"/>
    <p:sldId id="358" r:id="rId52"/>
    <p:sldId id="474" r:id="rId53"/>
    <p:sldId id="482" r:id="rId54"/>
    <p:sldId id="473" r:id="rId55"/>
    <p:sldId id="368" r:id="rId56"/>
    <p:sldId id="377" r:id="rId57"/>
    <p:sldId id="462" r:id="rId58"/>
    <p:sldId id="483" r:id="rId59"/>
    <p:sldId id="459" r:id="rId60"/>
    <p:sldId id="472" r:id="rId61"/>
    <p:sldId id="481" r:id="rId62"/>
    <p:sldId id="458" r:id="rId63"/>
  </p:sldIdLst>
  <p:sldSz cx="10160000" cy="5715000"/>
  <p:notesSz cx="6797675" cy="9928225"/>
  <p:defaultTextStyle>
    <a:defPPr>
      <a:defRPr lang="es-ES"/>
    </a:defPPr>
    <a:lvl1pPr marL="0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2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0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457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C77"/>
    <a:srgbClr val="53B0C9"/>
    <a:srgbClr val="579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A9A58-AC88-605A-A23A-D1926A420C67}" v="190" dt="2020-03-20T19:31:51.241"/>
    <p1510:client id="{CDF52F2B-937A-4838-82D7-BF9447C0D6EC}" v="10" dt="2019-11-13T16:11:50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34" y="108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Fernández González" userId="S::cesar.fernandez@infocdmx.org.mx::775edffe-3541-438a-b3b3-1fd33e583e6d" providerId="AD" clId="Web-{843A9A58-AC88-605A-A23A-D1926A420C67}"/>
    <pc:docChg chg="modSld">
      <pc:chgData name="Cesar Fernández González" userId="S::cesar.fernandez@infocdmx.org.mx::775edffe-3541-438a-b3b3-1fd33e583e6d" providerId="AD" clId="Web-{843A9A58-AC88-605A-A23A-D1926A420C67}" dt="2020-03-20T19:31:51.241" v="187" actId="20577"/>
      <pc:docMkLst>
        <pc:docMk/>
      </pc:docMkLst>
      <pc:sldChg chg="modSp">
        <pc:chgData name="Cesar Fernández González" userId="S::cesar.fernandez@infocdmx.org.mx::775edffe-3541-438a-b3b3-1fd33e583e6d" providerId="AD" clId="Web-{843A9A58-AC88-605A-A23A-D1926A420C67}" dt="2020-03-20T19:23:32.736" v="3" actId="20577"/>
        <pc:sldMkLst>
          <pc:docMk/>
          <pc:sldMk cId="2924926337" sldId="406"/>
        </pc:sldMkLst>
        <pc:spChg chg="mod">
          <ac:chgData name="Cesar Fernández González" userId="S::cesar.fernandez@infocdmx.org.mx::775edffe-3541-438a-b3b3-1fd33e583e6d" providerId="AD" clId="Web-{843A9A58-AC88-605A-A23A-D1926A420C67}" dt="2020-03-20T19:23:32.736" v="3" actId="20577"/>
          <ac:spMkLst>
            <pc:docMk/>
            <pc:sldMk cId="2924926337" sldId="406"/>
            <ac:spMk id="9" creationId="{00000000-0000-0000-0000-000000000000}"/>
          </ac:spMkLst>
        </pc:spChg>
      </pc:sldChg>
      <pc:sldChg chg="modSp">
        <pc:chgData name="Cesar Fernández González" userId="S::cesar.fernandez@infocdmx.org.mx::775edffe-3541-438a-b3b3-1fd33e583e6d" providerId="AD" clId="Web-{843A9A58-AC88-605A-A23A-D1926A420C67}" dt="2020-03-20T19:27:46.973" v="61" actId="20577"/>
        <pc:sldMkLst>
          <pc:docMk/>
          <pc:sldMk cId="0" sldId="457"/>
        </pc:sldMkLst>
        <pc:graphicFrameChg chg="modGraphic">
          <ac:chgData name="Cesar Fernández González" userId="S::cesar.fernandez@infocdmx.org.mx::775edffe-3541-438a-b3b3-1fd33e583e6d" providerId="AD" clId="Web-{843A9A58-AC88-605A-A23A-D1926A420C67}" dt="2020-03-20T19:27:46.973" v="61" actId="20577"/>
          <ac:graphicFrameMkLst>
            <pc:docMk/>
            <pc:sldMk cId="0" sldId="457"/>
            <ac:graphicFrameMk id="4" creationId="{00000000-0000-0000-0000-000000000000}"/>
          </ac:graphicFrameMkLst>
        </pc:graphicFrameChg>
      </pc:sldChg>
      <pc:sldChg chg="modSp">
        <pc:chgData name="Cesar Fernández González" userId="S::cesar.fernandez@infocdmx.org.mx::775edffe-3541-438a-b3b3-1fd33e583e6d" providerId="AD" clId="Web-{843A9A58-AC88-605A-A23A-D1926A420C67}" dt="2020-03-20T19:29:32.177" v="112" actId="14100"/>
        <pc:sldMkLst>
          <pc:docMk/>
          <pc:sldMk cId="0" sldId="474"/>
        </pc:sldMkLst>
        <pc:spChg chg="mod">
          <ac:chgData name="Cesar Fernández González" userId="S::cesar.fernandez@infocdmx.org.mx::775edffe-3541-438a-b3b3-1fd33e583e6d" providerId="AD" clId="Web-{843A9A58-AC88-605A-A23A-D1926A420C67}" dt="2020-03-20T19:29:32.177" v="112" actId="14100"/>
          <ac:spMkLst>
            <pc:docMk/>
            <pc:sldMk cId="0" sldId="474"/>
            <ac:spMk id="13" creationId="{E96F61C6-CDF1-4A32-86D7-B833B3DA1285}"/>
          </ac:spMkLst>
        </pc:spChg>
      </pc:sldChg>
      <pc:sldChg chg="modSp">
        <pc:chgData name="Cesar Fernández González" userId="S::cesar.fernandez@infocdmx.org.mx::775edffe-3541-438a-b3b3-1fd33e583e6d" providerId="AD" clId="Web-{843A9A58-AC88-605A-A23A-D1926A420C67}" dt="2020-03-20T19:26:42.050" v="41" actId="20577"/>
        <pc:sldMkLst>
          <pc:docMk/>
          <pc:sldMk cId="0" sldId="480"/>
        </pc:sldMkLst>
        <pc:graphicFrameChg chg="modGraphic">
          <ac:chgData name="Cesar Fernández González" userId="S::cesar.fernandez@infocdmx.org.mx::775edffe-3541-438a-b3b3-1fd33e583e6d" providerId="AD" clId="Web-{843A9A58-AC88-605A-A23A-D1926A420C67}" dt="2020-03-20T19:26:42.050" v="41" actId="20577"/>
          <ac:graphicFrameMkLst>
            <pc:docMk/>
            <pc:sldMk cId="0" sldId="480"/>
            <ac:graphicFrameMk id="6" creationId="{00000000-0000-0000-0000-000000000000}"/>
          </ac:graphicFrameMkLst>
        </pc:graphicFrameChg>
      </pc:sldChg>
      <pc:sldChg chg="modSp">
        <pc:chgData name="Cesar Fernández González" userId="S::cesar.fernandez@infocdmx.org.mx::775edffe-3541-438a-b3b3-1fd33e583e6d" providerId="AD" clId="Web-{843A9A58-AC88-605A-A23A-D1926A420C67}" dt="2020-03-20T19:31:51.241" v="187" actId="20577"/>
        <pc:sldMkLst>
          <pc:docMk/>
          <pc:sldMk cId="0" sldId="481"/>
        </pc:sldMkLst>
        <pc:spChg chg="mod">
          <ac:chgData name="Cesar Fernández González" userId="S::cesar.fernandez@infocdmx.org.mx::775edffe-3541-438a-b3b3-1fd33e583e6d" providerId="AD" clId="Web-{843A9A58-AC88-605A-A23A-D1926A420C67}" dt="2020-03-20T19:31:51.241" v="187" actId="20577"/>
          <ac:spMkLst>
            <pc:docMk/>
            <pc:sldMk cId="0" sldId="481"/>
            <ac:spMk id="3" creationId="{00000000-0000-0000-0000-000000000000}"/>
          </ac:spMkLst>
        </pc:spChg>
      </pc:sldChg>
      <pc:sldChg chg="modSp">
        <pc:chgData name="Cesar Fernández González" userId="S::cesar.fernandez@infocdmx.org.mx::775edffe-3541-438a-b3b3-1fd33e583e6d" providerId="AD" clId="Web-{843A9A58-AC88-605A-A23A-D1926A420C67}" dt="2020-03-20T19:31:23.240" v="185" actId="20577"/>
        <pc:sldMkLst>
          <pc:docMk/>
          <pc:sldMk cId="2428947918" sldId="482"/>
        </pc:sldMkLst>
        <pc:graphicFrameChg chg="modGraphic">
          <ac:chgData name="Cesar Fernández González" userId="S::cesar.fernandez@infocdmx.org.mx::775edffe-3541-438a-b3b3-1fd33e583e6d" providerId="AD" clId="Web-{843A9A58-AC88-605A-A23A-D1926A420C67}" dt="2020-03-20T19:31:23.240" v="185" actId="20577"/>
          <ac:graphicFrameMkLst>
            <pc:docMk/>
            <pc:sldMk cId="2428947918" sldId="482"/>
            <ac:graphicFrameMk id="4" creationId="{00000000-0000-0000-0000-000000000000}"/>
          </ac:graphicFrameMkLst>
        </pc:graphicFrame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EA53A-B42E-438B-AA70-A144CAE71D44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C442FA57-36CB-4225-A644-37279D82551E}">
      <dgm:prSet phldrT="[Texto]"/>
      <dgm:spPr/>
      <dgm:t>
        <a:bodyPr/>
        <a:lstStyle/>
        <a:p>
          <a:r>
            <a:rPr lang="es-MX" b="0" cap="small" baseline="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Módulo 1. </a:t>
          </a:r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Conceptos y definiciones básicas.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C70117C-AAB3-4B47-A888-3F84414971F2}" type="parTrans" cxnId="{35A7755E-EDC5-416D-A322-53DE349B0D87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10496C4-D202-44F1-8D54-456F9473C6CA}" type="sibTrans" cxnId="{35A7755E-EDC5-416D-A322-53DE349B0D87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2C6B403-1A16-4152-AA45-C153A040C5A8}">
      <dgm:prSet/>
      <dgm:spPr/>
      <dgm:t>
        <a:bodyPr/>
        <a:lstStyle/>
        <a:p>
          <a:r>
            <a:rPr lang="es-MX" b="0" cap="small" baseline="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Módulo 2. </a:t>
          </a:r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</a:rPr>
            <a:t>El D</a:t>
          </a:r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erecho a la Información en la Ciudad de México</a:t>
          </a:r>
        </a:p>
      </dgm:t>
    </dgm:pt>
    <dgm:pt modelId="{E9E438DF-9DBC-4D28-8B1B-9B76405BBA56}" type="parTrans" cxnId="{F1181569-9FCE-4488-AB52-A26E08288F5E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1795C28-BE42-4F1F-AD08-63D03046FC0B}" type="sibTrans" cxnId="{F1181569-9FCE-4488-AB52-A26E08288F5E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9DA3BE6-6C67-4AB5-B214-0736E1E6F525}">
      <dgm:prSet/>
      <dgm:spPr/>
      <dgm:t>
        <a:bodyPr/>
        <a:lstStyle/>
        <a:p>
          <a:r>
            <a:rPr lang="es-MX" b="0" cap="small" baseline="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Módulo 3. </a:t>
          </a:r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Aspectos relevantes de la Ley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751090E0-3E10-4FDE-99DF-693DF5E5C261}" type="parTrans" cxnId="{34A537B8-1C63-485D-B331-AF6F3342BF9D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49155AF-687D-48C7-AFC9-6F2854BEF68E}" type="sibTrans" cxnId="{34A537B8-1C63-485D-B331-AF6F3342BF9D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9D2895F-D429-4E2C-A0D8-E7BCD6A27E5F}">
      <dgm:prSet/>
      <dgm:spPr/>
      <dgm:t>
        <a:bodyPr/>
        <a:lstStyle/>
        <a:p>
          <a:r>
            <a:rPr lang="es-ES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Disposiciones generales 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B8974E4A-0557-4D0E-8127-0C5D050B01C3}" type="parTrans" cxnId="{9511E5DC-B60D-4141-A87B-8A4866ED8C0E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607D28C-F936-4A32-B494-4C13D3B32AEC}" type="sibTrans" cxnId="{9511E5DC-B60D-4141-A87B-8A4866ED8C0E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0C902BB-DF7D-4C22-8E97-0895433AC2F8}">
      <dgm:prSet/>
      <dgm:spPr/>
      <dgm:t>
        <a:bodyPr/>
        <a:lstStyle/>
        <a:p>
          <a:r>
            <a:rPr lang="es-ES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Actores en materia de transparencia y acceso a la información.</a:t>
          </a:r>
        </a:p>
      </dgm:t>
    </dgm:pt>
    <dgm:pt modelId="{8D2ADB54-C3BB-4FC0-A046-13589F0E5C30}" type="parTrans" cxnId="{B0B7D30F-B570-4AB8-86FA-0B77D9DD1DBA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4751F33-FC83-411B-8B6D-25BAD5C31F39}" type="sibTrans" cxnId="{B0B7D30F-B570-4AB8-86FA-0B77D9DD1DBA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FB23464-88B1-4101-B1C3-AA9AD2276852}">
      <dgm:prSet/>
      <dgm:spPr/>
      <dgm:t>
        <a:bodyPr/>
        <a:lstStyle/>
        <a:p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Obligaciones de Transparencia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A6CE7934-5DDF-41DB-88F0-34062EA3C251}" type="parTrans" cxnId="{5756EDFD-BF3F-461A-94D2-BB41B84FED41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8ECF867-7359-4EFB-9632-4D1897C303E2}" type="sibTrans" cxnId="{5756EDFD-BF3F-461A-94D2-BB41B84FED41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5AEB299-CC19-4143-A035-2D914822A6DD}">
      <dgm:prSet/>
      <dgm:spPr/>
      <dgm:t>
        <a:bodyPr/>
        <a:lstStyle/>
        <a:p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Procedimiento de Acceso a la Información Pública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E423E5EB-9A5F-4360-AAAD-3D891EEDAEFD}" type="parTrans" cxnId="{1F5C0F61-258A-4788-A92B-F723EC9568D4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B38031C-F705-4433-AB69-8A005E504558}" type="sibTrans" cxnId="{1F5C0F61-258A-4788-A92B-F723EC9568D4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1371C0B-4F33-4E15-9764-8200649F8708}">
      <dgm:prSet/>
      <dgm:spPr/>
      <dgm:t>
        <a:bodyPr/>
        <a:lstStyle/>
        <a:p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Información Clasificada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8E531630-42E9-4EE8-BE7E-7483D576E1C4}" type="parTrans" cxnId="{32211F2C-5703-4AA6-84DA-61354CE2BCCA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BC08B33-79BA-4CF5-8682-7A660F16299D}" type="sibTrans" cxnId="{32211F2C-5703-4AA6-84DA-61354CE2BCCA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C294BC5-7BBB-49C2-982A-8C846E86F355}">
      <dgm:prSet/>
      <dgm:spPr/>
      <dgm:t>
        <a:bodyPr/>
        <a:lstStyle/>
        <a:p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Medios de Defensa 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BDD774D0-FDE8-4EDF-879D-8C13C63C85CF}" type="parTrans" cxnId="{DAB53ED2-F5C7-4849-BBC9-7C66AAEA4A54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96954FE-1F8E-4FDC-8E4F-09BCAE9C9AB0}" type="sibTrans" cxnId="{DAB53ED2-F5C7-4849-BBC9-7C66AAEA4A54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CC6CD7D-F474-4AE1-BE35-E59D978BCE11}">
      <dgm:prSet/>
      <dgm:spPr/>
      <dgm:t>
        <a:bodyPr/>
        <a:lstStyle/>
        <a:p>
          <a:r>
            <a:rPr lang="es-MX" b="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Medidas de Apremio y Sanciones</a:t>
          </a:r>
          <a:endParaRPr lang="es-ES" b="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25D88082-B64A-4145-A4E5-D67867050594}" type="parTrans" cxnId="{55FC9043-AED3-4DB4-BAB1-4D170AA89913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C554A27-1F55-4E62-9443-432895BD5919}" type="sibTrans" cxnId="{55FC9043-AED3-4DB4-BAB1-4D170AA89913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D45AF64-4A48-4C12-954E-575B30B455FE}" type="pres">
      <dgm:prSet presAssocID="{6D9EA53A-B42E-438B-AA70-A144CAE71D44}" presName="linear" presStyleCnt="0">
        <dgm:presLayoutVars>
          <dgm:dir/>
          <dgm:animLvl val="lvl"/>
          <dgm:resizeHandles val="exact"/>
        </dgm:presLayoutVars>
      </dgm:prSet>
      <dgm:spPr/>
    </dgm:pt>
    <dgm:pt modelId="{4DF2FBF4-56D6-406F-B744-08DC5D85A18E}" type="pres">
      <dgm:prSet presAssocID="{C442FA57-36CB-4225-A644-37279D82551E}" presName="parentLin" presStyleCnt="0"/>
      <dgm:spPr/>
    </dgm:pt>
    <dgm:pt modelId="{3DF13E2E-0821-41C7-A84B-4319C35B5260}" type="pres">
      <dgm:prSet presAssocID="{C442FA57-36CB-4225-A644-37279D82551E}" presName="parentLeftMargin" presStyleLbl="node1" presStyleIdx="0" presStyleCnt="3"/>
      <dgm:spPr/>
    </dgm:pt>
    <dgm:pt modelId="{9705B380-184E-4BAE-8578-2263C330D75D}" type="pres">
      <dgm:prSet presAssocID="{C442FA57-36CB-4225-A644-37279D8255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5D9DAB-CD81-424A-9607-66428D60FA0A}" type="pres">
      <dgm:prSet presAssocID="{C442FA57-36CB-4225-A644-37279D82551E}" presName="negativeSpace" presStyleCnt="0"/>
      <dgm:spPr/>
    </dgm:pt>
    <dgm:pt modelId="{B8D573D8-4612-4836-BAFE-C7F36193619C}" type="pres">
      <dgm:prSet presAssocID="{C442FA57-36CB-4225-A644-37279D82551E}" presName="childText" presStyleLbl="conFgAcc1" presStyleIdx="0" presStyleCnt="3">
        <dgm:presLayoutVars>
          <dgm:bulletEnabled val="1"/>
        </dgm:presLayoutVars>
      </dgm:prSet>
      <dgm:spPr/>
    </dgm:pt>
    <dgm:pt modelId="{9F980142-50F5-49FC-9F51-2D147F90ADC1}" type="pres">
      <dgm:prSet presAssocID="{E10496C4-D202-44F1-8D54-456F9473C6CA}" presName="spaceBetweenRectangles" presStyleCnt="0"/>
      <dgm:spPr/>
    </dgm:pt>
    <dgm:pt modelId="{ECC36B5A-263B-4F49-AC4F-066F65C24D42}" type="pres">
      <dgm:prSet presAssocID="{C2C6B403-1A16-4152-AA45-C153A040C5A8}" presName="parentLin" presStyleCnt="0"/>
      <dgm:spPr/>
    </dgm:pt>
    <dgm:pt modelId="{2D047EE8-2095-4DF5-A733-1FD64E46C77A}" type="pres">
      <dgm:prSet presAssocID="{C2C6B403-1A16-4152-AA45-C153A040C5A8}" presName="parentLeftMargin" presStyleLbl="node1" presStyleIdx="0" presStyleCnt="3"/>
      <dgm:spPr/>
    </dgm:pt>
    <dgm:pt modelId="{4F6B8CDB-5543-4F88-8C82-2137BA805836}" type="pres">
      <dgm:prSet presAssocID="{C2C6B403-1A16-4152-AA45-C153A040C5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989A79-60FE-4E20-AD01-0FD267AE733C}" type="pres">
      <dgm:prSet presAssocID="{C2C6B403-1A16-4152-AA45-C153A040C5A8}" presName="negativeSpace" presStyleCnt="0"/>
      <dgm:spPr/>
    </dgm:pt>
    <dgm:pt modelId="{1AAE7183-35C4-4C86-A0CF-AD97F8B7B41A}" type="pres">
      <dgm:prSet presAssocID="{C2C6B403-1A16-4152-AA45-C153A040C5A8}" presName="childText" presStyleLbl="conFgAcc1" presStyleIdx="1" presStyleCnt="3">
        <dgm:presLayoutVars>
          <dgm:bulletEnabled val="1"/>
        </dgm:presLayoutVars>
      </dgm:prSet>
      <dgm:spPr/>
    </dgm:pt>
    <dgm:pt modelId="{0AD63E2C-B5B0-422A-9A2C-9AB858316AAA}" type="pres">
      <dgm:prSet presAssocID="{B1795C28-BE42-4F1F-AD08-63D03046FC0B}" presName="spaceBetweenRectangles" presStyleCnt="0"/>
      <dgm:spPr/>
    </dgm:pt>
    <dgm:pt modelId="{E1359342-CD09-444D-A83E-0F9B7896440A}" type="pres">
      <dgm:prSet presAssocID="{F9DA3BE6-6C67-4AB5-B214-0736E1E6F525}" presName="parentLin" presStyleCnt="0"/>
      <dgm:spPr/>
    </dgm:pt>
    <dgm:pt modelId="{55AC870C-EB59-4961-89EE-62A43594F550}" type="pres">
      <dgm:prSet presAssocID="{F9DA3BE6-6C67-4AB5-B214-0736E1E6F525}" presName="parentLeftMargin" presStyleLbl="node1" presStyleIdx="1" presStyleCnt="3"/>
      <dgm:spPr/>
    </dgm:pt>
    <dgm:pt modelId="{1AD740AB-40E3-4A6E-8125-2421FF837BBD}" type="pres">
      <dgm:prSet presAssocID="{F9DA3BE6-6C67-4AB5-B214-0736E1E6F5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F10B8A-5CDD-45AF-A7A6-AAEF02D7CE26}" type="pres">
      <dgm:prSet presAssocID="{F9DA3BE6-6C67-4AB5-B214-0736E1E6F525}" presName="negativeSpace" presStyleCnt="0"/>
      <dgm:spPr/>
    </dgm:pt>
    <dgm:pt modelId="{771BAC29-8B65-484A-A40B-84A87E28EBCF}" type="pres">
      <dgm:prSet presAssocID="{F9DA3BE6-6C67-4AB5-B214-0736E1E6F525}" presName="childText" presStyleLbl="conFgAcc1" presStyleIdx="2" presStyleCnt="3" custScaleY="103541">
        <dgm:presLayoutVars>
          <dgm:bulletEnabled val="1"/>
        </dgm:presLayoutVars>
      </dgm:prSet>
      <dgm:spPr/>
    </dgm:pt>
  </dgm:ptLst>
  <dgm:cxnLst>
    <dgm:cxn modelId="{DE3D9604-061A-4B33-ADC5-4B8BD2C06809}" type="presOf" srcId="{11371C0B-4F33-4E15-9764-8200649F8708}" destId="{771BAC29-8B65-484A-A40B-84A87E28EBCF}" srcOrd="0" destOrd="4" presId="urn:microsoft.com/office/officeart/2005/8/layout/list1"/>
    <dgm:cxn modelId="{AC842006-ACE6-4453-8DB9-A6315962F273}" type="presOf" srcId="{F9DA3BE6-6C67-4AB5-B214-0736E1E6F525}" destId="{1AD740AB-40E3-4A6E-8125-2421FF837BBD}" srcOrd="1" destOrd="0" presId="urn:microsoft.com/office/officeart/2005/8/layout/list1"/>
    <dgm:cxn modelId="{B2C09E0C-276C-49EB-B48C-4A4F8AD1169F}" type="presOf" srcId="{C442FA57-36CB-4225-A644-37279D82551E}" destId="{3DF13E2E-0821-41C7-A84B-4319C35B5260}" srcOrd="0" destOrd="0" presId="urn:microsoft.com/office/officeart/2005/8/layout/list1"/>
    <dgm:cxn modelId="{B0B7D30F-B570-4AB8-86FA-0B77D9DD1DBA}" srcId="{F9DA3BE6-6C67-4AB5-B214-0736E1E6F525}" destId="{40C902BB-DF7D-4C22-8E97-0895433AC2F8}" srcOrd="1" destOrd="0" parTransId="{8D2ADB54-C3BB-4FC0-A046-13589F0E5C30}" sibTransId="{14751F33-FC83-411B-8B6D-25BAD5C31F39}"/>
    <dgm:cxn modelId="{32211F2C-5703-4AA6-84DA-61354CE2BCCA}" srcId="{F9DA3BE6-6C67-4AB5-B214-0736E1E6F525}" destId="{11371C0B-4F33-4E15-9764-8200649F8708}" srcOrd="4" destOrd="0" parTransId="{8E531630-42E9-4EE8-BE7E-7483D576E1C4}" sibTransId="{9BC08B33-79BA-4CF5-8682-7A660F16299D}"/>
    <dgm:cxn modelId="{35A7755E-EDC5-416D-A322-53DE349B0D87}" srcId="{6D9EA53A-B42E-438B-AA70-A144CAE71D44}" destId="{C442FA57-36CB-4225-A644-37279D82551E}" srcOrd="0" destOrd="0" parTransId="{0C70117C-AAB3-4B47-A888-3F84414971F2}" sibTransId="{E10496C4-D202-44F1-8D54-456F9473C6CA}"/>
    <dgm:cxn modelId="{1F5C0F61-258A-4788-A92B-F723EC9568D4}" srcId="{F9DA3BE6-6C67-4AB5-B214-0736E1E6F525}" destId="{F5AEB299-CC19-4143-A035-2D914822A6DD}" srcOrd="3" destOrd="0" parTransId="{E423E5EB-9A5F-4360-AAAD-3D891EEDAEFD}" sibTransId="{DB38031C-F705-4433-AB69-8A005E504558}"/>
    <dgm:cxn modelId="{55FC9043-AED3-4DB4-BAB1-4D170AA89913}" srcId="{F9DA3BE6-6C67-4AB5-B214-0736E1E6F525}" destId="{BCC6CD7D-F474-4AE1-BE35-E59D978BCE11}" srcOrd="6" destOrd="0" parTransId="{25D88082-B64A-4145-A4E5-D67867050594}" sibTransId="{7C554A27-1F55-4E62-9443-432895BD5919}"/>
    <dgm:cxn modelId="{F1181569-9FCE-4488-AB52-A26E08288F5E}" srcId="{6D9EA53A-B42E-438B-AA70-A144CAE71D44}" destId="{C2C6B403-1A16-4152-AA45-C153A040C5A8}" srcOrd="1" destOrd="0" parTransId="{E9E438DF-9DBC-4D28-8B1B-9B76405BBA56}" sibTransId="{B1795C28-BE42-4F1F-AD08-63D03046FC0B}"/>
    <dgm:cxn modelId="{DAF76C6E-9C03-43F1-85E8-9D1DA28BCE93}" type="presOf" srcId="{40C902BB-DF7D-4C22-8E97-0895433AC2F8}" destId="{771BAC29-8B65-484A-A40B-84A87E28EBCF}" srcOrd="0" destOrd="1" presId="urn:microsoft.com/office/officeart/2005/8/layout/list1"/>
    <dgm:cxn modelId="{9747D380-C36A-40F8-9E5C-02595704FB1B}" type="presOf" srcId="{BCC6CD7D-F474-4AE1-BE35-E59D978BCE11}" destId="{771BAC29-8B65-484A-A40B-84A87E28EBCF}" srcOrd="0" destOrd="6" presId="urn:microsoft.com/office/officeart/2005/8/layout/list1"/>
    <dgm:cxn modelId="{0D3C4F96-BC4E-483C-8014-1951C22B8EF0}" type="presOf" srcId="{C2C6B403-1A16-4152-AA45-C153A040C5A8}" destId="{2D047EE8-2095-4DF5-A733-1FD64E46C77A}" srcOrd="0" destOrd="0" presId="urn:microsoft.com/office/officeart/2005/8/layout/list1"/>
    <dgm:cxn modelId="{E7D4269B-FC76-4A3B-8EA4-C38226E54AD1}" type="presOf" srcId="{7C294BC5-7BBB-49C2-982A-8C846E86F355}" destId="{771BAC29-8B65-484A-A40B-84A87E28EBCF}" srcOrd="0" destOrd="5" presId="urn:microsoft.com/office/officeart/2005/8/layout/list1"/>
    <dgm:cxn modelId="{A43C999F-2643-48BE-A9B0-67189D354147}" type="presOf" srcId="{6D9EA53A-B42E-438B-AA70-A144CAE71D44}" destId="{DD45AF64-4A48-4C12-954E-575B30B455FE}" srcOrd="0" destOrd="0" presId="urn:microsoft.com/office/officeart/2005/8/layout/list1"/>
    <dgm:cxn modelId="{34A537B8-1C63-485D-B331-AF6F3342BF9D}" srcId="{6D9EA53A-B42E-438B-AA70-A144CAE71D44}" destId="{F9DA3BE6-6C67-4AB5-B214-0736E1E6F525}" srcOrd="2" destOrd="0" parTransId="{751090E0-3E10-4FDE-99DF-693DF5E5C261}" sibTransId="{049155AF-687D-48C7-AFC9-6F2854BEF68E}"/>
    <dgm:cxn modelId="{F1C065CF-744E-429B-B082-97EE85EEE098}" type="presOf" srcId="{F5AEB299-CC19-4143-A035-2D914822A6DD}" destId="{771BAC29-8B65-484A-A40B-84A87E28EBCF}" srcOrd="0" destOrd="3" presId="urn:microsoft.com/office/officeart/2005/8/layout/list1"/>
    <dgm:cxn modelId="{DAB53ED2-F5C7-4849-BBC9-7C66AAEA4A54}" srcId="{F9DA3BE6-6C67-4AB5-B214-0736E1E6F525}" destId="{7C294BC5-7BBB-49C2-982A-8C846E86F355}" srcOrd="5" destOrd="0" parTransId="{BDD774D0-FDE8-4EDF-879D-8C13C63C85CF}" sibTransId="{C96954FE-1F8E-4FDC-8E4F-09BCAE9C9AB0}"/>
    <dgm:cxn modelId="{6FF720D5-60C9-40C7-A52C-735C2777BDB0}" type="presOf" srcId="{B9D2895F-D429-4E2C-A0D8-E7BCD6A27E5F}" destId="{771BAC29-8B65-484A-A40B-84A87E28EBCF}" srcOrd="0" destOrd="0" presId="urn:microsoft.com/office/officeart/2005/8/layout/list1"/>
    <dgm:cxn modelId="{9511E5DC-B60D-4141-A87B-8A4866ED8C0E}" srcId="{F9DA3BE6-6C67-4AB5-B214-0736E1E6F525}" destId="{B9D2895F-D429-4E2C-A0D8-E7BCD6A27E5F}" srcOrd="0" destOrd="0" parTransId="{B8974E4A-0557-4D0E-8127-0C5D050B01C3}" sibTransId="{3607D28C-F936-4A32-B494-4C13D3B32AEC}"/>
    <dgm:cxn modelId="{AE16E4E0-C042-4B33-B376-6F68B8D87415}" type="presOf" srcId="{C442FA57-36CB-4225-A644-37279D82551E}" destId="{9705B380-184E-4BAE-8578-2263C330D75D}" srcOrd="1" destOrd="0" presId="urn:microsoft.com/office/officeart/2005/8/layout/list1"/>
    <dgm:cxn modelId="{64A802F3-EA27-46EA-884E-A46176C8FF4A}" type="presOf" srcId="{BFB23464-88B1-4101-B1C3-AA9AD2276852}" destId="{771BAC29-8B65-484A-A40B-84A87E28EBCF}" srcOrd="0" destOrd="2" presId="urn:microsoft.com/office/officeart/2005/8/layout/list1"/>
    <dgm:cxn modelId="{499A96F4-307C-4C0D-BAA2-E1F766E583C5}" type="presOf" srcId="{C2C6B403-1A16-4152-AA45-C153A040C5A8}" destId="{4F6B8CDB-5543-4F88-8C82-2137BA805836}" srcOrd="1" destOrd="0" presId="urn:microsoft.com/office/officeart/2005/8/layout/list1"/>
    <dgm:cxn modelId="{967498FB-9B25-4A71-AC67-DCB173007801}" type="presOf" srcId="{F9DA3BE6-6C67-4AB5-B214-0736E1E6F525}" destId="{55AC870C-EB59-4961-89EE-62A43594F550}" srcOrd="0" destOrd="0" presId="urn:microsoft.com/office/officeart/2005/8/layout/list1"/>
    <dgm:cxn modelId="{5756EDFD-BF3F-461A-94D2-BB41B84FED41}" srcId="{F9DA3BE6-6C67-4AB5-B214-0736E1E6F525}" destId="{BFB23464-88B1-4101-B1C3-AA9AD2276852}" srcOrd="2" destOrd="0" parTransId="{A6CE7934-5DDF-41DB-88F0-34062EA3C251}" sibTransId="{18ECF867-7359-4EFB-9632-4D1897C303E2}"/>
    <dgm:cxn modelId="{ADD540BD-5259-4BC4-8D7E-6A5C7390892F}" type="presParOf" srcId="{DD45AF64-4A48-4C12-954E-575B30B455FE}" destId="{4DF2FBF4-56D6-406F-B744-08DC5D85A18E}" srcOrd="0" destOrd="0" presId="urn:microsoft.com/office/officeart/2005/8/layout/list1"/>
    <dgm:cxn modelId="{7D97CC62-85AB-49E0-9C0D-0FCF9DD03035}" type="presParOf" srcId="{4DF2FBF4-56D6-406F-B744-08DC5D85A18E}" destId="{3DF13E2E-0821-41C7-A84B-4319C35B5260}" srcOrd="0" destOrd="0" presId="urn:microsoft.com/office/officeart/2005/8/layout/list1"/>
    <dgm:cxn modelId="{508E3A07-DC98-497D-BF42-A8322EF24A20}" type="presParOf" srcId="{4DF2FBF4-56D6-406F-B744-08DC5D85A18E}" destId="{9705B380-184E-4BAE-8578-2263C330D75D}" srcOrd="1" destOrd="0" presId="urn:microsoft.com/office/officeart/2005/8/layout/list1"/>
    <dgm:cxn modelId="{9FF23049-FDA9-4C08-A7AA-995B02FA03C3}" type="presParOf" srcId="{DD45AF64-4A48-4C12-954E-575B30B455FE}" destId="{AD5D9DAB-CD81-424A-9607-66428D60FA0A}" srcOrd="1" destOrd="0" presId="urn:microsoft.com/office/officeart/2005/8/layout/list1"/>
    <dgm:cxn modelId="{79545FA1-1766-4E5D-B66F-7445EC682BD8}" type="presParOf" srcId="{DD45AF64-4A48-4C12-954E-575B30B455FE}" destId="{B8D573D8-4612-4836-BAFE-C7F36193619C}" srcOrd="2" destOrd="0" presId="urn:microsoft.com/office/officeart/2005/8/layout/list1"/>
    <dgm:cxn modelId="{B1F75403-14AB-4106-AFE1-04104E9A3943}" type="presParOf" srcId="{DD45AF64-4A48-4C12-954E-575B30B455FE}" destId="{9F980142-50F5-49FC-9F51-2D147F90ADC1}" srcOrd="3" destOrd="0" presId="urn:microsoft.com/office/officeart/2005/8/layout/list1"/>
    <dgm:cxn modelId="{858179BE-647E-4474-9E00-140EFC9A84AD}" type="presParOf" srcId="{DD45AF64-4A48-4C12-954E-575B30B455FE}" destId="{ECC36B5A-263B-4F49-AC4F-066F65C24D42}" srcOrd="4" destOrd="0" presId="urn:microsoft.com/office/officeart/2005/8/layout/list1"/>
    <dgm:cxn modelId="{ECFFE314-A7F9-459F-9AA9-07E32016558A}" type="presParOf" srcId="{ECC36B5A-263B-4F49-AC4F-066F65C24D42}" destId="{2D047EE8-2095-4DF5-A733-1FD64E46C77A}" srcOrd="0" destOrd="0" presId="urn:microsoft.com/office/officeart/2005/8/layout/list1"/>
    <dgm:cxn modelId="{EBABC186-9DFB-4611-B8C6-D01B4B70EA0D}" type="presParOf" srcId="{ECC36B5A-263B-4F49-AC4F-066F65C24D42}" destId="{4F6B8CDB-5543-4F88-8C82-2137BA805836}" srcOrd="1" destOrd="0" presId="urn:microsoft.com/office/officeart/2005/8/layout/list1"/>
    <dgm:cxn modelId="{E84A044A-373E-4B5C-8B3E-B5E6CC0E9879}" type="presParOf" srcId="{DD45AF64-4A48-4C12-954E-575B30B455FE}" destId="{46989A79-60FE-4E20-AD01-0FD267AE733C}" srcOrd="5" destOrd="0" presId="urn:microsoft.com/office/officeart/2005/8/layout/list1"/>
    <dgm:cxn modelId="{59C0A7B3-03C2-43E2-BD73-DB1520876B4F}" type="presParOf" srcId="{DD45AF64-4A48-4C12-954E-575B30B455FE}" destId="{1AAE7183-35C4-4C86-A0CF-AD97F8B7B41A}" srcOrd="6" destOrd="0" presId="urn:microsoft.com/office/officeart/2005/8/layout/list1"/>
    <dgm:cxn modelId="{1CB7731A-3692-4B7D-8FC2-8C9F9A0E5720}" type="presParOf" srcId="{DD45AF64-4A48-4C12-954E-575B30B455FE}" destId="{0AD63E2C-B5B0-422A-9A2C-9AB858316AAA}" srcOrd="7" destOrd="0" presId="urn:microsoft.com/office/officeart/2005/8/layout/list1"/>
    <dgm:cxn modelId="{831DAC10-6A98-481D-88FA-108DBE89034D}" type="presParOf" srcId="{DD45AF64-4A48-4C12-954E-575B30B455FE}" destId="{E1359342-CD09-444D-A83E-0F9B7896440A}" srcOrd="8" destOrd="0" presId="urn:microsoft.com/office/officeart/2005/8/layout/list1"/>
    <dgm:cxn modelId="{A51806A0-1D7F-45E7-819D-FF12416B77BC}" type="presParOf" srcId="{E1359342-CD09-444D-A83E-0F9B7896440A}" destId="{55AC870C-EB59-4961-89EE-62A43594F550}" srcOrd="0" destOrd="0" presId="urn:microsoft.com/office/officeart/2005/8/layout/list1"/>
    <dgm:cxn modelId="{F8609EFA-D62C-40A4-8D7E-A07CED9C55EE}" type="presParOf" srcId="{E1359342-CD09-444D-A83E-0F9B7896440A}" destId="{1AD740AB-40E3-4A6E-8125-2421FF837BBD}" srcOrd="1" destOrd="0" presId="urn:microsoft.com/office/officeart/2005/8/layout/list1"/>
    <dgm:cxn modelId="{3C3C7999-CD35-41D2-8CD6-A59B67E800FA}" type="presParOf" srcId="{DD45AF64-4A48-4C12-954E-575B30B455FE}" destId="{2EF10B8A-5CDD-45AF-A7A6-AAEF02D7CE26}" srcOrd="9" destOrd="0" presId="urn:microsoft.com/office/officeart/2005/8/layout/list1"/>
    <dgm:cxn modelId="{206D3FC1-1C75-4D8B-B69A-A1B76A850554}" type="presParOf" srcId="{DD45AF64-4A48-4C12-954E-575B30B455FE}" destId="{771BAC29-8B65-484A-A40B-84A87E28EBCF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E12DFA-30AC-49BF-8AE6-A7193E2856DC}" type="doc">
      <dgm:prSet loTypeId="urn:microsoft.com/office/officeart/2005/8/layout/cycle8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B2DFB56C-B274-426B-89E9-7B18394957B2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Establecer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las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bases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que regirán los procedimientos para garantizar el Derecho de acceso a la información pública.</a:t>
          </a:r>
          <a:endParaRPr lang="es-ES" sz="1600" dirty="0">
            <a:latin typeface="Franklin Gothic Book" panose="020B0503020102020204" pitchFamily="34" charset="0"/>
            <a:cs typeface="Calibri" pitchFamily="34" charset="0"/>
          </a:endParaRPr>
        </a:p>
      </dgm:t>
    </dgm:pt>
    <dgm:pt modelId="{F88149AB-906B-47B7-80E1-20C9EECE6B4D}" type="parTrans" cxnId="{5121AEC8-C05F-46D6-9DDD-D8BA9C86DC4F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  <a:cs typeface="Calibri" pitchFamily="34" charset="0"/>
          </a:endParaRPr>
        </a:p>
      </dgm:t>
    </dgm:pt>
    <dgm:pt modelId="{380FB441-66EA-4806-B452-83B9F5818816}" type="sibTrans" cxnId="{5121AEC8-C05F-46D6-9DDD-D8BA9C86DC4F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  <a:cs typeface="Calibri" pitchFamily="34" charset="0"/>
          </a:endParaRPr>
        </a:p>
      </dgm:t>
    </dgm:pt>
    <dgm:pt modelId="{C49800E2-4DCD-4EFA-920B-B2B4617515F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s-MX" altLang="es-MX" sz="1400" b="1" dirty="0">
            <a:latin typeface="Franklin Gothic Book" panose="020B0503020102020204" pitchFamily="34" charset="0"/>
            <a:cs typeface="Calibri" pitchFamily="34" charset="0"/>
          </a:endParaRPr>
        </a:p>
        <a:p>
          <a:r>
            <a:rPr lang="es-MX" altLang="es-MX" sz="1400" b="1" dirty="0">
              <a:latin typeface="Franklin Gothic Book" panose="020B0503020102020204" pitchFamily="34" charset="0"/>
              <a:cs typeface="Calibri" pitchFamily="34" charset="0"/>
            </a:rPr>
            <a:t>Establecer</a:t>
          </a:r>
          <a:r>
            <a:rPr lang="es-MX" altLang="es-MX" sz="1400" dirty="0">
              <a:latin typeface="Franklin Gothic Book" panose="020B0503020102020204" pitchFamily="34" charset="0"/>
              <a:cs typeface="Calibri" pitchFamily="34" charset="0"/>
            </a:rPr>
            <a:t> </a:t>
          </a:r>
          <a:r>
            <a:rPr lang="es-MX" altLang="es-MX" sz="1400" b="1" dirty="0">
              <a:latin typeface="Franklin Gothic Book" panose="020B0503020102020204" pitchFamily="34" charset="0"/>
              <a:cs typeface="Calibri" pitchFamily="34" charset="0"/>
            </a:rPr>
            <a:t>mecanismos</a:t>
          </a:r>
          <a:r>
            <a:rPr lang="es-MX" altLang="es-MX" sz="1400" dirty="0">
              <a:latin typeface="Franklin Gothic Book" panose="020B0503020102020204" pitchFamily="34" charset="0"/>
              <a:cs typeface="Calibri" pitchFamily="34" charset="0"/>
            </a:rPr>
            <a:t> y </a:t>
          </a:r>
          <a:r>
            <a:rPr lang="es-MX" altLang="es-MX" sz="1400" b="1" dirty="0">
              <a:latin typeface="Franklin Gothic Book" panose="020B0503020102020204" pitchFamily="34" charset="0"/>
              <a:cs typeface="Calibri" pitchFamily="34" charset="0"/>
            </a:rPr>
            <a:t>condiciones</a:t>
          </a:r>
          <a:r>
            <a:rPr lang="es-MX" altLang="es-MX" sz="1400" dirty="0">
              <a:latin typeface="Franklin Gothic Book" panose="020B0503020102020204" pitchFamily="34" charset="0"/>
              <a:cs typeface="Calibri" pitchFamily="34" charset="0"/>
            </a:rPr>
            <a:t> </a:t>
          </a:r>
          <a:r>
            <a:rPr lang="es-MX" altLang="es-MX" sz="1400" b="1" dirty="0">
              <a:latin typeface="Franklin Gothic Book" panose="020B0503020102020204" pitchFamily="34" charset="0"/>
              <a:cs typeface="Calibri" pitchFamily="34" charset="0"/>
            </a:rPr>
            <a:t>homogéneas</a:t>
          </a:r>
          <a:r>
            <a:rPr lang="es-MX" altLang="es-MX" sz="1400" dirty="0">
              <a:latin typeface="Franklin Gothic Book" panose="020B0503020102020204" pitchFamily="34" charset="0"/>
              <a:cs typeface="Calibri" pitchFamily="34" charset="0"/>
            </a:rPr>
            <a:t> en el ejercicio del Derecho de acceso a la información </a:t>
          </a:r>
        </a:p>
      </dgm:t>
    </dgm:pt>
    <dgm:pt modelId="{EA2C3B9C-9E05-441B-B1F9-F24CC190DA00}" type="parTrans" cxnId="{F3AE04E0-4389-442E-AEC6-AAA87AC9244E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  <a:cs typeface="Calibri" pitchFamily="34" charset="0"/>
          </a:endParaRPr>
        </a:p>
      </dgm:t>
    </dgm:pt>
    <dgm:pt modelId="{C0D07A37-27FD-4B00-BDC7-8494D663FF46}" type="sibTrans" cxnId="{F3AE04E0-4389-442E-AEC6-AAA87AC9244E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  <a:cs typeface="Calibri" pitchFamily="34" charset="0"/>
          </a:endParaRPr>
        </a:p>
      </dgm:t>
    </dgm:pt>
    <dgm:pt modelId="{5FE45595-5C51-498B-9024-8E4AA0D45915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s-MX" sz="1600" b="1" dirty="0">
            <a:latin typeface="Franklin Gothic Book" panose="020B0503020102020204" pitchFamily="34" charset="0"/>
            <a:ea typeface="Tahoma" panose="020B0604030504040204" pitchFamily="34" charset="0"/>
            <a:cs typeface="Calibri" pitchFamily="34" charset="0"/>
          </a:endParaRPr>
        </a:p>
        <a:p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Promover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,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fomentar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y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difundir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la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cultura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de la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Transparencia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en la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función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</a:t>
          </a:r>
          <a:r>
            <a:rPr lang="es-MX" sz="1600" b="1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pública</a:t>
          </a:r>
          <a:r>
            <a:rPr lang="es-MX" sz="16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.</a:t>
          </a:r>
        </a:p>
      </dgm:t>
    </dgm:pt>
    <dgm:pt modelId="{E7E157B9-6232-4EB6-BDA4-74A2E39E98D2}" type="parTrans" cxnId="{8CD84F24-B49D-4A37-BC7A-2F3F7B754AE2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  <a:cs typeface="Calibri" pitchFamily="34" charset="0"/>
          </a:endParaRPr>
        </a:p>
      </dgm:t>
    </dgm:pt>
    <dgm:pt modelId="{C4795A08-C48E-490D-804E-F14061139A4E}" type="sibTrans" cxnId="{8CD84F24-B49D-4A37-BC7A-2F3F7B754AE2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  <a:cs typeface="Calibri" pitchFamily="34" charset="0"/>
          </a:endParaRPr>
        </a:p>
      </dgm:t>
    </dgm:pt>
    <dgm:pt modelId="{DC7C149B-BD38-4098-A94A-02834084FFEA}" type="pres">
      <dgm:prSet presAssocID="{3CE12DFA-30AC-49BF-8AE6-A7193E2856DC}" presName="compositeShape" presStyleCnt="0">
        <dgm:presLayoutVars>
          <dgm:chMax val="7"/>
          <dgm:dir/>
          <dgm:resizeHandles val="exact"/>
        </dgm:presLayoutVars>
      </dgm:prSet>
      <dgm:spPr/>
    </dgm:pt>
    <dgm:pt modelId="{A044D09C-C0D2-45C1-AF67-07DEA4BC453C}" type="pres">
      <dgm:prSet presAssocID="{3CE12DFA-30AC-49BF-8AE6-A7193E2856DC}" presName="wedge1" presStyleLbl="node1" presStyleIdx="0" presStyleCnt="3" custScaleX="161305"/>
      <dgm:spPr/>
    </dgm:pt>
    <dgm:pt modelId="{01DB845B-03CB-49D6-9045-E6F817221645}" type="pres">
      <dgm:prSet presAssocID="{3CE12DFA-30AC-49BF-8AE6-A7193E2856DC}" presName="dummy1a" presStyleCnt="0"/>
      <dgm:spPr/>
    </dgm:pt>
    <dgm:pt modelId="{7E0A9610-DCED-47DD-B573-798FFF864A97}" type="pres">
      <dgm:prSet presAssocID="{3CE12DFA-30AC-49BF-8AE6-A7193E2856DC}" presName="dummy1b" presStyleCnt="0"/>
      <dgm:spPr/>
    </dgm:pt>
    <dgm:pt modelId="{0B473189-D3DA-48A3-82BA-DCCB52B637F3}" type="pres">
      <dgm:prSet presAssocID="{3CE12DFA-30AC-49BF-8AE6-A7193E2856D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D830FDF-D4D1-4279-9605-550A06FAE2E6}" type="pres">
      <dgm:prSet presAssocID="{3CE12DFA-30AC-49BF-8AE6-A7193E2856DC}" presName="wedge2" presStyleLbl="node1" presStyleIdx="1" presStyleCnt="3" custScaleX="161305"/>
      <dgm:spPr/>
    </dgm:pt>
    <dgm:pt modelId="{7081DDC9-1A00-4654-95D6-19658DFDB484}" type="pres">
      <dgm:prSet presAssocID="{3CE12DFA-30AC-49BF-8AE6-A7193E2856DC}" presName="dummy2a" presStyleCnt="0"/>
      <dgm:spPr/>
    </dgm:pt>
    <dgm:pt modelId="{585F8999-6C3E-4F5B-870D-322485C18760}" type="pres">
      <dgm:prSet presAssocID="{3CE12DFA-30AC-49BF-8AE6-A7193E2856DC}" presName="dummy2b" presStyleCnt="0"/>
      <dgm:spPr/>
    </dgm:pt>
    <dgm:pt modelId="{99962852-B29F-4644-9190-73A404C95D23}" type="pres">
      <dgm:prSet presAssocID="{3CE12DFA-30AC-49BF-8AE6-A7193E2856D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7A3498-A184-433E-989C-9B6A6C646D51}" type="pres">
      <dgm:prSet presAssocID="{3CE12DFA-30AC-49BF-8AE6-A7193E2856DC}" presName="wedge3" presStyleLbl="node1" presStyleIdx="2" presStyleCnt="3" custScaleX="161305"/>
      <dgm:spPr/>
    </dgm:pt>
    <dgm:pt modelId="{7DD50DD3-45B4-43F3-AA3C-5D59B5F83D14}" type="pres">
      <dgm:prSet presAssocID="{3CE12DFA-30AC-49BF-8AE6-A7193E2856DC}" presName="dummy3a" presStyleCnt="0"/>
      <dgm:spPr/>
    </dgm:pt>
    <dgm:pt modelId="{FCE828DD-032F-4FA3-8224-05B584F86907}" type="pres">
      <dgm:prSet presAssocID="{3CE12DFA-30AC-49BF-8AE6-A7193E2856DC}" presName="dummy3b" presStyleCnt="0"/>
      <dgm:spPr/>
    </dgm:pt>
    <dgm:pt modelId="{6494E5B6-8684-4A23-8FB2-06B9C6F0CAB6}" type="pres">
      <dgm:prSet presAssocID="{3CE12DFA-30AC-49BF-8AE6-A7193E2856D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8DC034D-868F-4A45-B5C4-56376D103893}" type="pres">
      <dgm:prSet presAssocID="{380FB441-66EA-4806-B452-83B9F5818816}" presName="arrowWedge1" presStyleLbl="fgSibTrans2D1" presStyleIdx="0" presStyleCnt="3" custScaleX="161305"/>
      <dgm:spPr/>
    </dgm:pt>
    <dgm:pt modelId="{86355315-41A0-4F12-BDA1-D4F4E32030A5}" type="pres">
      <dgm:prSet presAssocID="{C0D07A37-27FD-4B00-BDC7-8494D663FF46}" presName="arrowWedge2" presStyleLbl="fgSibTrans2D1" presStyleIdx="1" presStyleCnt="3" custScaleX="161305" custLinFactNeighborX="-492"/>
      <dgm:spPr/>
    </dgm:pt>
    <dgm:pt modelId="{D54270B1-579D-47F4-AECA-68F6BB29CECA}" type="pres">
      <dgm:prSet presAssocID="{C4795A08-C48E-490D-804E-F14061139A4E}" presName="arrowWedge3" presStyleLbl="fgSibTrans2D1" presStyleIdx="2" presStyleCnt="3" custScaleX="161305" custLinFactNeighborX="1722"/>
      <dgm:spPr/>
    </dgm:pt>
  </dgm:ptLst>
  <dgm:cxnLst>
    <dgm:cxn modelId="{8BB5390F-83E5-4507-B07D-30F30AFA4CD1}" type="presOf" srcId="{5FE45595-5C51-498B-9024-8E4AA0D45915}" destId="{A27A3498-A184-433E-989C-9B6A6C646D51}" srcOrd="0" destOrd="0" presId="urn:microsoft.com/office/officeart/2005/8/layout/cycle8"/>
    <dgm:cxn modelId="{4BF53524-0DAD-4E67-AA7C-DD71D64D335C}" type="presOf" srcId="{B2DFB56C-B274-426B-89E9-7B18394957B2}" destId="{0B473189-D3DA-48A3-82BA-DCCB52B637F3}" srcOrd="1" destOrd="0" presId="urn:microsoft.com/office/officeart/2005/8/layout/cycle8"/>
    <dgm:cxn modelId="{8CD84F24-B49D-4A37-BC7A-2F3F7B754AE2}" srcId="{3CE12DFA-30AC-49BF-8AE6-A7193E2856DC}" destId="{5FE45595-5C51-498B-9024-8E4AA0D45915}" srcOrd="2" destOrd="0" parTransId="{E7E157B9-6232-4EB6-BDA4-74A2E39E98D2}" sibTransId="{C4795A08-C48E-490D-804E-F14061139A4E}"/>
    <dgm:cxn modelId="{1ADAF94C-8883-4C21-8126-A21EB6F02BE5}" type="presOf" srcId="{3CE12DFA-30AC-49BF-8AE6-A7193E2856DC}" destId="{DC7C149B-BD38-4098-A94A-02834084FFEA}" srcOrd="0" destOrd="0" presId="urn:microsoft.com/office/officeart/2005/8/layout/cycle8"/>
    <dgm:cxn modelId="{FFDE1B55-AE6B-4620-B474-97E6E76B866C}" type="presOf" srcId="{C49800E2-4DCD-4EFA-920B-B2B4617515F2}" destId="{99962852-B29F-4644-9190-73A404C95D23}" srcOrd="1" destOrd="0" presId="urn:microsoft.com/office/officeart/2005/8/layout/cycle8"/>
    <dgm:cxn modelId="{9736DBC4-2E2A-4F57-997D-1AEDF3E066E7}" type="presOf" srcId="{B2DFB56C-B274-426B-89E9-7B18394957B2}" destId="{A044D09C-C0D2-45C1-AF67-07DEA4BC453C}" srcOrd="0" destOrd="0" presId="urn:microsoft.com/office/officeart/2005/8/layout/cycle8"/>
    <dgm:cxn modelId="{5121AEC8-C05F-46D6-9DDD-D8BA9C86DC4F}" srcId="{3CE12DFA-30AC-49BF-8AE6-A7193E2856DC}" destId="{B2DFB56C-B274-426B-89E9-7B18394957B2}" srcOrd="0" destOrd="0" parTransId="{F88149AB-906B-47B7-80E1-20C9EECE6B4D}" sibTransId="{380FB441-66EA-4806-B452-83B9F5818816}"/>
    <dgm:cxn modelId="{C43F41CB-4A58-4E5D-859E-BA83CA295A4D}" type="presOf" srcId="{C49800E2-4DCD-4EFA-920B-B2B4617515F2}" destId="{ED830FDF-D4D1-4279-9605-550A06FAE2E6}" srcOrd="0" destOrd="0" presId="urn:microsoft.com/office/officeart/2005/8/layout/cycle8"/>
    <dgm:cxn modelId="{F3AE04E0-4389-442E-AEC6-AAA87AC9244E}" srcId="{3CE12DFA-30AC-49BF-8AE6-A7193E2856DC}" destId="{C49800E2-4DCD-4EFA-920B-B2B4617515F2}" srcOrd="1" destOrd="0" parTransId="{EA2C3B9C-9E05-441B-B1F9-F24CC190DA00}" sibTransId="{C0D07A37-27FD-4B00-BDC7-8494D663FF46}"/>
    <dgm:cxn modelId="{0B525FF2-9840-4FB5-8714-9BF5033AAD13}" type="presOf" srcId="{5FE45595-5C51-498B-9024-8E4AA0D45915}" destId="{6494E5B6-8684-4A23-8FB2-06B9C6F0CAB6}" srcOrd="1" destOrd="0" presId="urn:microsoft.com/office/officeart/2005/8/layout/cycle8"/>
    <dgm:cxn modelId="{A3531F05-8401-46EE-97FE-4F287C44F1F4}" type="presParOf" srcId="{DC7C149B-BD38-4098-A94A-02834084FFEA}" destId="{A044D09C-C0D2-45C1-AF67-07DEA4BC453C}" srcOrd="0" destOrd="0" presId="urn:microsoft.com/office/officeart/2005/8/layout/cycle8"/>
    <dgm:cxn modelId="{C17EC211-499A-4F04-A582-43B9FA0822B1}" type="presParOf" srcId="{DC7C149B-BD38-4098-A94A-02834084FFEA}" destId="{01DB845B-03CB-49D6-9045-E6F817221645}" srcOrd="1" destOrd="0" presId="urn:microsoft.com/office/officeart/2005/8/layout/cycle8"/>
    <dgm:cxn modelId="{CDC6650C-BF59-462B-92F4-A48ABC83DFF6}" type="presParOf" srcId="{DC7C149B-BD38-4098-A94A-02834084FFEA}" destId="{7E0A9610-DCED-47DD-B573-798FFF864A97}" srcOrd="2" destOrd="0" presId="urn:microsoft.com/office/officeart/2005/8/layout/cycle8"/>
    <dgm:cxn modelId="{BE3D1E6F-3C27-4FED-846E-FF9BCDBFA7EE}" type="presParOf" srcId="{DC7C149B-BD38-4098-A94A-02834084FFEA}" destId="{0B473189-D3DA-48A3-82BA-DCCB52B637F3}" srcOrd="3" destOrd="0" presId="urn:microsoft.com/office/officeart/2005/8/layout/cycle8"/>
    <dgm:cxn modelId="{A01881A9-1119-4AE8-B381-EACEF20113BD}" type="presParOf" srcId="{DC7C149B-BD38-4098-A94A-02834084FFEA}" destId="{ED830FDF-D4D1-4279-9605-550A06FAE2E6}" srcOrd="4" destOrd="0" presId="urn:microsoft.com/office/officeart/2005/8/layout/cycle8"/>
    <dgm:cxn modelId="{DC3BABDD-582A-46E1-9F9A-D34C486A3A1F}" type="presParOf" srcId="{DC7C149B-BD38-4098-A94A-02834084FFEA}" destId="{7081DDC9-1A00-4654-95D6-19658DFDB484}" srcOrd="5" destOrd="0" presId="urn:microsoft.com/office/officeart/2005/8/layout/cycle8"/>
    <dgm:cxn modelId="{ED5ADD0F-C55E-4CF0-B263-386D3BC2327B}" type="presParOf" srcId="{DC7C149B-BD38-4098-A94A-02834084FFEA}" destId="{585F8999-6C3E-4F5B-870D-322485C18760}" srcOrd="6" destOrd="0" presId="urn:microsoft.com/office/officeart/2005/8/layout/cycle8"/>
    <dgm:cxn modelId="{42A99919-A53E-44A3-82C1-8234861830F5}" type="presParOf" srcId="{DC7C149B-BD38-4098-A94A-02834084FFEA}" destId="{99962852-B29F-4644-9190-73A404C95D23}" srcOrd="7" destOrd="0" presId="urn:microsoft.com/office/officeart/2005/8/layout/cycle8"/>
    <dgm:cxn modelId="{A17ADD72-4A0F-4C59-9358-E1F878DC496A}" type="presParOf" srcId="{DC7C149B-BD38-4098-A94A-02834084FFEA}" destId="{A27A3498-A184-433E-989C-9B6A6C646D51}" srcOrd="8" destOrd="0" presId="urn:microsoft.com/office/officeart/2005/8/layout/cycle8"/>
    <dgm:cxn modelId="{1D5A866D-11FC-4E18-BA68-816D185A40CC}" type="presParOf" srcId="{DC7C149B-BD38-4098-A94A-02834084FFEA}" destId="{7DD50DD3-45B4-43F3-AA3C-5D59B5F83D14}" srcOrd="9" destOrd="0" presId="urn:microsoft.com/office/officeart/2005/8/layout/cycle8"/>
    <dgm:cxn modelId="{18652011-62D6-4647-9D09-2031258E3ADD}" type="presParOf" srcId="{DC7C149B-BD38-4098-A94A-02834084FFEA}" destId="{FCE828DD-032F-4FA3-8224-05B584F86907}" srcOrd="10" destOrd="0" presId="urn:microsoft.com/office/officeart/2005/8/layout/cycle8"/>
    <dgm:cxn modelId="{9E54DFE7-01D1-4F38-8E9C-6E9A6E818B7A}" type="presParOf" srcId="{DC7C149B-BD38-4098-A94A-02834084FFEA}" destId="{6494E5B6-8684-4A23-8FB2-06B9C6F0CAB6}" srcOrd="11" destOrd="0" presId="urn:microsoft.com/office/officeart/2005/8/layout/cycle8"/>
    <dgm:cxn modelId="{F2EFAAA9-7690-4AAF-A96C-D7B5D01CCD71}" type="presParOf" srcId="{DC7C149B-BD38-4098-A94A-02834084FFEA}" destId="{C8DC034D-868F-4A45-B5C4-56376D103893}" srcOrd="12" destOrd="0" presId="urn:microsoft.com/office/officeart/2005/8/layout/cycle8"/>
    <dgm:cxn modelId="{20A9AF0A-5338-4885-8FFF-66DB20043470}" type="presParOf" srcId="{DC7C149B-BD38-4098-A94A-02834084FFEA}" destId="{86355315-41A0-4F12-BDA1-D4F4E32030A5}" srcOrd="13" destOrd="0" presId="urn:microsoft.com/office/officeart/2005/8/layout/cycle8"/>
    <dgm:cxn modelId="{97E5A83E-35F5-4C62-B6EE-C4D5BAA4F147}" type="presParOf" srcId="{DC7C149B-BD38-4098-A94A-02834084FFEA}" destId="{D54270B1-579D-47F4-AECA-68F6BB29CECA}" srcOrd="14" destOrd="0" presId="urn:microsoft.com/office/officeart/2005/8/layout/cycle8"/>
  </dgm:cxnLst>
  <dgm:bg>
    <a:solidFill>
      <a:srgbClr val="579BB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C6C42F-C5DB-40D1-A3B0-10BDF589946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3B9870B2-F44B-453D-872E-714A49C27F9A}">
      <dgm:prSet phldrT="[Texto]"/>
      <dgm:spPr/>
      <dgm:t>
        <a:bodyPr/>
        <a:lstStyle/>
        <a:p>
          <a:r>
            <a:rPr lang="es-MX"/>
            <a:t>Igualdad y no discriminación</a:t>
          </a:r>
        </a:p>
      </dgm:t>
    </dgm:pt>
    <dgm:pt modelId="{A662BC00-E15E-4C65-8E58-D0D4DC3822AC}" type="parTrans" cxnId="{F75CD84A-44E5-46E8-812F-41E6885D5FA5}">
      <dgm:prSet/>
      <dgm:spPr/>
      <dgm:t>
        <a:bodyPr/>
        <a:lstStyle/>
        <a:p>
          <a:endParaRPr lang="es-MX"/>
        </a:p>
      </dgm:t>
    </dgm:pt>
    <dgm:pt modelId="{A9B383C2-5311-4825-B75F-DE4913FC66D2}" type="sibTrans" cxnId="{F75CD84A-44E5-46E8-812F-41E6885D5FA5}">
      <dgm:prSet/>
      <dgm:spPr/>
      <dgm:t>
        <a:bodyPr/>
        <a:lstStyle/>
        <a:p>
          <a:endParaRPr lang="es-MX"/>
        </a:p>
      </dgm:t>
    </dgm:pt>
    <dgm:pt modelId="{84448890-4C9C-4A0D-9A06-AFC94111C0CA}">
      <dgm:prSet phldrT="[Texto]"/>
      <dgm:spPr/>
      <dgm:t>
        <a:bodyPr/>
        <a:lstStyle/>
        <a:p>
          <a:r>
            <a:rPr lang="es-MX"/>
            <a:t>Accesibilidad</a:t>
          </a:r>
        </a:p>
      </dgm:t>
    </dgm:pt>
    <dgm:pt modelId="{CE8ECD29-EB3B-494E-85E2-607BEB44F235}" type="parTrans" cxnId="{4BE800FE-122F-4A41-80F2-80DA2C139080}">
      <dgm:prSet/>
      <dgm:spPr/>
      <dgm:t>
        <a:bodyPr/>
        <a:lstStyle/>
        <a:p>
          <a:endParaRPr lang="es-MX"/>
        </a:p>
      </dgm:t>
    </dgm:pt>
    <dgm:pt modelId="{BEFD29BB-0EC2-4E2E-B4B6-4C4478908B8D}" type="sibTrans" cxnId="{4BE800FE-122F-4A41-80F2-80DA2C139080}">
      <dgm:prSet/>
      <dgm:spPr/>
      <dgm:t>
        <a:bodyPr/>
        <a:lstStyle/>
        <a:p>
          <a:endParaRPr lang="es-MX"/>
        </a:p>
      </dgm:t>
    </dgm:pt>
    <dgm:pt modelId="{D7D8864D-8B14-4501-A4D9-6D53A0D8D363}">
      <dgm:prSet phldrT="[Texto]"/>
      <dgm:spPr/>
      <dgm:t>
        <a:bodyPr/>
        <a:lstStyle/>
        <a:p>
          <a:r>
            <a:rPr lang="es-MX" dirty="0"/>
            <a:t>Otorgar las medidas pertinentes para asegurar el acceso a la información de todas las personas en igualdad de condiciones con las demás. </a:t>
          </a:r>
        </a:p>
      </dgm:t>
    </dgm:pt>
    <dgm:pt modelId="{42482AE2-77B5-4BDC-8F8B-583FD1377780}" type="parTrans" cxnId="{D007DDF0-9890-4DD1-BE90-75D8D2D8C63A}">
      <dgm:prSet/>
      <dgm:spPr/>
      <dgm:t>
        <a:bodyPr/>
        <a:lstStyle/>
        <a:p>
          <a:endParaRPr lang="es-MX"/>
        </a:p>
      </dgm:t>
    </dgm:pt>
    <dgm:pt modelId="{03FA9007-AE6F-4A5E-A084-F780528A6EF9}" type="sibTrans" cxnId="{D007DDF0-9890-4DD1-BE90-75D8D2D8C63A}">
      <dgm:prSet/>
      <dgm:spPr/>
      <dgm:t>
        <a:bodyPr/>
        <a:lstStyle/>
        <a:p>
          <a:endParaRPr lang="es-MX"/>
        </a:p>
      </dgm:t>
    </dgm:pt>
    <dgm:pt modelId="{05D58922-7F5C-4431-BFE0-65B0581C3E0C}">
      <dgm:prSet phldrT="[Texto]"/>
      <dgm:spPr/>
      <dgm:t>
        <a:bodyPr/>
        <a:lstStyle/>
        <a:p>
          <a:r>
            <a:rPr lang="es-MX" dirty="0"/>
            <a:t>Medidas para asegurar que las personas en condiciones de vulnerabilidad puedan ejercer en forma independiente, los derechos de acceso a la información y protección de datos personales en igualdad de condiciones. </a:t>
          </a:r>
          <a:endParaRPr lang="es-MX" dirty="0">
            <a:solidFill>
              <a:srgbClr val="FF0000"/>
            </a:solidFill>
          </a:endParaRPr>
        </a:p>
      </dgm:t>
    </dgm:pt>
    <dgm:pt modelId="{637E29A0-C661-4F78-ADA6-49743FBE3EE5}" type="parTrans" cxnId="{5C38400C-E1CA-4504-A16B-BDFB887A6B07}">
      <dgm:prSet/>
      <dgm:spPr/>
      <dgm:t>
        <a:bodyPr/>
        <a:lstStyle/>
        <a:p>
          <a:endParaRPr lang="es-MX"/>
        </a:p>
      </dgm:t>
    </dgm:pt>
    <dgm:pt modelId="{955F57F7-94F6-422A-B16C-4E200F74413E}" type="sibTrans" cxnId="{5C38400C-E1CA-4504-A16B-BDFB887A6B07}">
      <dgm:prSet/>
      <dgm:spPr/>
      <dgm:t>
        <a:bodyPr/>
        <a:lstStyle/>
        <a:p>
          <a:endParaRPr lang="es-MX"/>
        </a:p>
      </dgm:t>
    </dgm:pt>
    <dgm:pt modelId="{A18FB05C-64F1-41D5-9917-939A9CDEEA3C}" type="pres">
      <dgm:prSet presAssocID="{9FC6C42F-C5DB-40D1-A3B0-10BDF589946A}" presName="linear" presStyleCnt="0">
        <dgm:presLayoutVars>
          <dgm:dir/>
          <dgm:animLvl val="lvl"/>
          <dgm:resizeHandles val="exact"/>
        </dgm:presLayoutVars>
      </dgm:prSet>
      <dgm:spPr/>
    </dgm:pt>
    <dgm:pt modelId="{EC590E80-6FBF-4BB8-A4A9-A914F5B00A27}" type="pres">
      <dgm:prSet presAssocID="{3B9870B2-F44B-453D-872E-714A49C27F9A}" presName="parentLin" presStyleCnt="0"/>
      <dgm:spPr/>
    </dgm:pt>
    <dgm:pt modelId="{B215AD76-C7F8-4577-A35B-9C6D28ECB7ED}" type="pres">
      <dgm:prSet presAssocID="{3B9870B2-F44B-453D-872E-714A49C27F9A}" presName="parentLeftMargin" presStyleLbl="node1" presStyleIdx="0" presStyleCnt="2"/>
      <dgm:spPr/>
    </dgm:pt>
    <dgm:pt modelId="{3F8969CC-F9A7-4AA8-B6D8-64AA67C0C862}" type="pres">
      <dgm:prSet presAssocID="{3B9870B2-F44B-453D-872E-714A49C27F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7A7A6C-587D-4522-BC9F-6B485094BAE3}" type="pres">
      <dgm:prSet presAssocID="{3B9870B2-F44B-453D-872E-714A49C27F9A}" presName="negativeSpace" presStyleCnt="0"/>
      <dgm:spPr/>
    </dgm:pt>
    <dgm:pt modelId="{4D020230-D95A-4FF5-9284-2E58BD60F0C4}" type="pres">
      <dgm:prSet presAssocID="{3B9870B2-F44B-453D-872E-714A49C27F9A}" presName="childText" presStyleLbl="conFgAcc1" presStyleIdx="0" presStyleCnt="2" custLinFactNeighborY="28748">
        <dgm:presLayoutVars>
          <dgm:bulletEnabled val="1"/>
        </dgm:presLayoutVars>
      </dgm:prSet>
      <dgm:spPr/>
    </dgm:pt>
    <dgm:pt modelId="{68BC0FB9-A362-404A-A3DF-BA6A8B3A32CC}" type="pres">
      <dgm:prSet presAssocID="{A9B383C2-5311-4825-B75F-DE4913FC66D2}" presName="spaceBetweenRectangles" presStyleCnt="0"/>
      <dgm:spPr/>
    </dgm:pt>
    <dgm:pt modelId="{CCDDFF5F-A53E-423F-997E-68BFF68F2759}" type="pres">
      <dgm:prSet presAssocID="{84448890-4C9C-4A0D-9A06-AFC94111C0CA}" presName="parentLin" presStyleCnt="0"/>
      <dgm:spPr/>
    </dgm:pt>
    <dgm:pt modelId="{E943D57B-A9C1-4735-81FC-2B5A87C144D7}" type="pres">
      <dgm:prSet presAssocID="{84448890-4C9C-4A0D-9A06-AFC94111C0CA}" presName="parentLeftMargin" presStyleLbl="node1" presStyleIdx="0" presStyleCnt="2"/>
      <dgm:spPr/>
    </dgm:pt>
    <dgm:pt modelId="{AF417F0E-ED47-43D3-B094-92C3EC992F37}" type="pres">
      <dgm:prSet presAssocID="{84448890-4C9C-4A0D-9A06-AFC94111C0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9505E5-8B57-4165-BE33-AA2F4278B633}" type="pres">
      <dgm:prSet presAssocID="{84448890-4C9C-4A0D-9A06-AFC94111C0CA}" presName="negativeSpace" presStyleCnt="0"/>
      <dgm:spPr/>
    </dgm:pt>
    <dgm:pt modelId="{89D0A15D-1780-4F66-B1FB-F9004BFB7FA0}" type="pres">
      <dgm:prSet presAssocID="{84448890-4C9C-4A0D-9A06-AFC94111C0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C38400C-E1CA-4504-A16B-BDFB887A6B07}" srcId="{84448890-4C9C-4A0D-9A06-AFC94111C0CA}" destId="{05D58922-7F5C-4431-BFE0-65B0581C3E0C}" srcOrd="0" destOrd="0" parTransId="{637E29A0-C661-4F78-ADA6-49743FBE3EE5}" sibTransId="{955F57F7-94F6-422A-B16C-4E200F74413E}"/>
    <dgm:cxn modelId="{14B35A20-489A-4135-AC62-7E418636A812}" type="presOf" srcId="{05D58922-7F5C-4431-BFE0-65B0581C3E0C}" destId="{89D0A15D-1780-4F66-B1FB-F9004BFB7FA0}" srcOrd="0" destOrd="0" presId="urn:microsoft.com/office/officeart/2005/8/layout/list1"/>
    <dgm:cxn modelId="{FE79EA3D-660C-4F34-945D-D81E1F5FFA5A}" type="presOf" srcId="{9FC6C42F-C5DB-40D1-A3B0-10BDF589946A}" destId="{A18FB05C-64F1-41D5-9917-939A9CDEEA3C}" srcOrd="0" destOrd="0" presId="urn:microsoft.com/office/officeart/2005/8/layout/list1"/>
    <dgm:cxn modelId="{F75CD84A-44E5-46E8-812F-41E6885D5FA5}" srcId="{9FC6C42F-C5DB-40D1-A3B0-10BDF589946A}" destId="{3B9870B2-F44B-453D-872E-714A49C27F9A}" srcOrd="0" destOrd="0" parTransId="{A662BC00-E15E-4C65-8E58-D0D4DC3822AC}" sibTransId="{A9B383C2-5311-4825-B75F-DE4913FC66D2}"/>
    <dgm:cxn modelId="{9896D470-EA53-4E08-B9F4-9877EEA1FABC}" type="presOf" srcId="{3B9870B2-F44B-453D-872E-714A49C27F9A}" destId="{B215AD76-C7F8-4577-A35B-9C6D28ECB7ED}" srcOrd="0" destOrd="0" presId="urn:microsoft.com/office/officeart/2005/8/layout/list1"/>
    <dgm:cxn modelId="{14B87D9C-2EFC-44D6-BCE2-26663D4CEC3A}" type="presOf" srcId="{D7D8864D-8B14-4501-A4D9-6D53A0D8D363}" destId="{4D020230-D95A-4FF5-9284-2E58BD60F0C4}" srcOrd="0" destOrd="0" presId="urn:microsoft.com/office/officeart/2005/8/layout/list1"/>
    <dgm:cxn modelId="{AB5DBCB1-4DD1-4BCC-96E3-D6E9BD889C18}" type="presOf" srcId="{3B9870B2-F44B-453D-872E-714A49C27F9A}" destId="{3F8969CC-F9A7-4AA8-B6D8-64AA67C0C862}" srcOrd="1" destOrd="0" presId="urn:microsoft.com/office/officeart/2005/8/layout/list1"/>
    <dgm:cxn modelId="{208C7CD0-1E55-433E-8252-08EFFF0DB360}" type="presOf" srcId="{84448890-4C9C-4A0D-9A06-AFC94111C0CA}" destId="{E943D57B-A9C1-4735-81FC-2B5A87C144D7}" srcOrd="0" destOrd="0" presId="urn:microsoft.com/office/officeart/2005/8/layout/list1"/>
    <dgm:cxn modelId="{D007DDF0-9890-4DD1-BE90-75D8D2D8C63A}" srcId="{3B9870B2-F44B-453D-872E-714A49C27F9A}" destId="{D7D8864D-8B14-4501-A4D9-6D53A0D8D363}" srcOrd="0" destOrd="0" parTransId="{42482AE2-77B5-4BDC-8F8B-583FD1377780}" sibTransId="{03FA9007-AE6F-4A5E-A084-F780528A6EF9}"/>
    <dgm:cxn modelId="{E5D291F4-7C40-4C23-AC58-A3D138BBE54E}" type="presOf" srcId="{84448890-4C9C-4A0D-9A06-AFC94111C0CA}" destId="{AF417F0E-ED47-43D3-B094-92C3EC992F37}" srcOrd="1" destOrd="0" presId="urn:microsoft.com/office/officeart/2005/8/layout/list1"/>
    <dgm:cxn modelId="{4BE800FE-122F-4A41-80F2-80DA2C139080}" srcId="{9FC6C42F-C5DB-40D1-A3B0-10BDF589946A}" destId="{84448890-4C9C-4A0D-9A06-AFC94111C0CA}" srcOrd="1" destOrd="0" parTransId="{CE8ECD29-EB3B-494E-85E2-607BEB44F235}" sibTransId="{BEFD29BB-0EC2-4E2E-B4B6-4C4478908B8D}"/>
    <dgm:cxn modelId="{E0AC0D35-9247-4304-BA3C-B8BEC0FDC52E}" type="presParOf" srcId="{A18FB05C-64F1-41D5-9917-939A9CDEEA3C}" destId="{EC590E80-6FBF-4BB8-A4A9-A914F5B00A27}" srcOrd="0" destOrd="0" presId="urn:microsoft.com/office/officeart/2005/8/layout/list1"/>
    <dgm:cxn modelId="{A27C26B3-70F9-4BFD-BE02-3B4B906F7FDF}" type="presParOf" srcId="{EC590E80-6FBF-4BB8-A4A9-A914F5B00A27}" destId="{B215AD76-C7F8-4577-A35B-9C6D28ECB7ED}" srcOrd="0" destOrd="0" presId="urn:microsoft.com/office/officeart/2005/8/layout/list1"/>
    <dgm:cxn modelId="{AB2F4B30-54CB-4513-870E-CB1E36BD765A}" type="presParOf" srcId="{EC590E80-6FBF-4BB8-A4A9-A914F5B00A27}" destId="{3F8969CC-F9A7-4AA8-B6D8-64AA67C0C862}" srcOrd="1" destOrd="0" presId="urn:microsoft.com/office/officeart/2005/8/layout/list1"/>
    <dgm:cxn modelId="{260BFDA8-4B07-40E7-9721-5348AE1A6B94}" type="presParOf" srcId="{A18FB05C-64F1-41D5-9917-939A9CDEEA3C}" destId="{3A7A7A6C-587D-4522-BC9F-6B485094BAE3}" srcOrd="1" destOrd="0" presId="urn:microsoft.com/office/officeart/2005/8/layout/list1"/>
    <dgm:cxn modelId="{06B88C19-78F9-4175-9C35-1E05D2663FDA}" type="presParOf" srcId="{A18FB05C-64F1-41D5-9917-939A9CDEEA3C}" destId="{4D020230-D95A-4FF5-9284-2E58BD60F0C4}" srcOrd="2" destOrd="0" presId="urn:microsoft.com/office/officeart/2005/8/layout/list1"/>
    <dgm:cxn modelId="{2AF0D81B-E7BE-4D59-ADEC-880B37D777A9}" type="presParOf" srcId="{A18FB05C-64F1-41D5-9917-939A9CDEEA3C}" destId="{68BC0FB9-A362-404A-A3DF-BA6A8B3A32CC}" srcOrd="3" destOrd="0" presId="urn:microsoft.com/office/officeart/2005/8/layout/list1"/>
    <dgm:cxn modelId="{19B148EC-E365-4688-9A73-919B12FDDDD6}" type="presParOf" srcId="{A18FB05C-64F1-41D5-9917-939A9CDEEA3C}" destId="{CCDDFF5F-A53E-423F-997E-68BFF68F2759}" srcOrd="4" destOrd="0" presId="urn:microsoft.com/office/officeart/2005/8/layout/list1"/>
    <dgm:cxn modelId="{A5D613FD-243F-469C-B190-9B403C7B2B46}" type="presParOf" srcId="{CCDDFF5F-A53E-423F-997E-68BFF68F2759}" destId="{E943D57B-A9C1-4735-81FC-2B5A87C144D7}" srcOrd="0" destOrd="0" presId="urn:microsoft.com/office/officeart/2005/8/layout/list1"/>
    <dgm:cxn modelId="{4CFE8D15-116E-449B-AC18-1BB8375AC5B0}" type="presParOf" srcId="{CCDDFF5F-A53E-423F-997E-68BFF68F2759}" destId="{AF417F0E-ED47-43D3-B094-92C3EC992F37}" srcOrd="1" destOrd="0" presId="urn:microsoft.com/office/officeart/2005/8/layout/list1"/>
    <dgm:cxn modelId="{9EDEA80B-3753-4B16-A63B-05D5B934E684}" type="presParOf" srcId="{A18FB05C-64F1-41D5-9917-939A9CDEEA3C}" destId="{919505E5-8B57-4165-BE33-AA2F4278B633}" srcOrd="5" destOrd="0" presId="urn:microsoft.com/office/officeart/2005/8/layout/list1"/>
    <dgm:cxn modelId="{620A589C-D9BC-49B3-87B7-05C4A7B38FFC}" type="presParOf" srcId="{A18FB05C-64F1-41D5-9917-939A9CDEEA3C}" destId="{89D0A15D-1780-4F66-B1FB-F9004BFB7F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28A51E-2409-43E5-B5DF-20BA88CAA15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2CE7434-988E-4C09-90EC-F27FA1F78C54}">
      <dgm:prSet phldrT="[Texto]"/>
      <dgm:spPr/>
      <dgm:t>
        <a:bodyPr/>
        <a:lstStyle/>
        <a:p>
          <a:r>
            <a:rPr lang="es-MX" dirty="0"/>
            <a:t>Subsanar las deficiencias para garantizar el ejercicio del Derecho de Acceso a la Información Pública.</a:t>
          </a:r>
          <a:endParaRPr lang="es-MX" dirty="0">
            <a:solidFill>
              <a:srgbClr val="FF0000"/>
            </a:solidFill>
          </a:endParaRPr>
        </a:p>
      </dgm:t>
    </dgm:pt>
    <dgm:pt modelId="{85C44A1B-9595-4E29-83F2-B085088157E2}" type="parTrans" cxnId="{EFBA6B48-A4CF-4C82-B420-3E330DDC4AE1}">
      <dgm:prSet/>
      <dgm:spPr/>
      <dgm:t>
        <a:bodyPr/>
        <a:lstStyle/>
        <a:p>
          <a:endParaRPr lang="es-MX"/>
        </a:p>
      </dgm:t>
    </dgm:pt>
    <dgm:pt modelId="{1476C88F-11A4-4442-9EEA-36CA30F301E1}" type="sibTrans" cxnId="{EFBA6B48-A4CF-4C82-B420-3E330DDC4AE1}">
      <dgm:prSet/>
      <dgm:spPr/>
      <dgm:t>
        <a:bodyPr/>
        <a:lstStyle/>
        <a:p>
          <a:endParaRPr lang="es-MX"/>
        </a:p>
      </dgm:t>
    </dgm:pt>
    <dgm:pt modelId="{5B4D4082-9E63-4CE7-93D3-1C52A79B057A}">
      <dgm:prSet phldrT="[Texto]"/>
      <dgm:spPr/>
      <dgm:t>
        <a:bodyPr/>
        <a:lstStyle/>
        <a:p>
          <a:r>
            <a:rPr lang="es-MX" dirty="0"/>
            <a:t>El ejercicio del Derecho de Acceso a la Información Pública es gratuito y sólo podrá requerirse el cobro correspondiente a la modalidad de reproducción y entrega solicitada.</a:t>
          </a:r>
        </a:p>
      </dgm:t>
    </dgm:pt>
    <dgm:pt modelId="{675793BD-744A-4EC2-BCD5-0D806D373E0C}" type="parTrans" cxnId="{8B39AC60-01CB-4BD8-9619-80A56E341691}">
      <dgm:prSet/>
      <dgm:spPr/>
      <dgm:t>
        <a:bodyPr/>
        <a:lstStyle/>
        <a:p>
          <a:endParaRPr lang="es-MX"/>
        </a:p>
      </dgm:t>
    </dgm:pt>
    <dgm:pt modelId="{4FBBF470-AFC9-4D4F-886E-BAF00C7D6BE4}" type="sibTrans" cxnId="{8B39AC60-01CB-4BD8-9619-80A56E341691}">
      <dgm:prSet/>
      <dgm:spPr/>
      <dgm:t>
        <a:bodyPr/>
        <a:lstStyle/>
        <a:p>
          <a:endParaRPr lang="es-MX"/>
        </a:p>
      </dgm:t>
    </dgm:pt>
    <dgm:pt modelId="{139152D0-7FF2-4C42-942F-F3E6AA89C61B}">
      <dgm:prSet phldrT="[Texto]"/>
      <dgm:spPr/>
      <dgm:t>
        <a:bodyPr/>
        <a:lstStyle/>
        <a:p>
          <a:r>
            <a:rPr lang="es-MX" dirty="0"/>
            <a:t>Todo procedimiento en materia del ejercicio del Derecho de Acceso a la Información Pública deberá sustanciarse de manera sencilla y en el menor tiempo posible. </a:t>
          </a:r>
          <a:endParaRPr lang="es-MX" dirty="0">
            <a:solidFill>
              <a:srgbClr val="FF0000"/>
            </a:solidFill>
          </a:endParaRPr>
        </a:p>
      </dgm:t>
    </dgm:pt>
    <dgm:pt modelId="{E9DAAC7D-971F-4630-BB34-952DD4E30FCE}" type="parTrans" cxnId="{D9FDD32D-9C06-49BE-AD00-EEDE680EC5A2}">
      <dgm:prSet/>
      <dgm:spPr/>
      <dgm:t>
        <a:bodyPr/>
        <a:lstStyle/>
        <a:p>
          <a:endParaRPr lang="es-MX"/>
        </a:p>
      </dgm:t>
    </dgm:pt>
    <dgm:pt modelId="{6B148239-8D67-44A2-94FE-74139F5B6578}" type="sibTrans" cxnId="{D9FDD32D-9C06-49BE-AD00-EEDE680EC5A2}">
      <dgm:prSet/>
      <dgm:spPr/>
      <dgm:t>
        <a:bodyPr/>
        <a:lstStyle/>
        <a:p>
          <a:endParaRPr lang="es-MX"/>
        </a:p>
      </dgm:t>
    </dgm:pt>
    <dgm:pt modelId="{BB2FBDF8-A107-4F36-9877-51628DE68707}">
      <dgm:prSet phldrT="[Texto]"/>
      <dgm:spPr/>
      <dgm:t>
        <a:bodyPr/>
        <a:lstStyle/>
        <a:p>
          <a:r>
            <a:rPr lang="es-MX" dirty="0"/>
            <a:t>Suplencia de la queja (Artículo 14 Ley General y 15 de la LTAIPRCCDMX)</a:t>
          </a:r>
        </a:p>
      </dgm:t>
    </dgm:pt>
    <dgm:pt modelId="{C7F9BE55-BB3D-48A1-AF96-9B9EA42A92CA}" type="parTrans" cxnId="{C482921E-1C61-41F0-AA27-100EAD0B41C9}">
      <dgm:prSet/>
      <dgm:spPr/>
      <dgm:t>
        <a:bodyPr/>
        <a:lstStyle/>
        <a:p>
          <a:endParaRPr lang="es-MX"/>
        </a:p>
      </dgm:t>
    </dgm:pt>
    <dgm:pt modelId="{88FE65DB-3DCE-4F1C-BAAD-2AFE17C367A7}" type="sibTrans" cxnId="{C482921E-1C61-41F0-AA27-100EAD0B41C9}">
      <dgm:prSet/>
      <dgm:spPr/>
      <dgm:t>
        <a:bodyPr/>
        <a:lstStyle/>
        <a:p>
          <a:endParaRPr lang="es-MX"/>
        </a:p>
      </dgm:t>
    </dgm:pt>
    <dgm:pt modelId="{681EFF14-A3EA-42ED-B737-4D1C591D8C7A}">
      <dgm:prSet phldrT="[Texto]"/>
      <dgm:spPr/>
      <dgm:t>
        <a:bodyPr/>
        <a:lstStyle/>
        <a:p>
          <a:r>
            <a:rPr lang="es-MX" dirty="0"/>
            <a:t>Gratuidad  (Artículo 17 Ley General y 16 de la LTAIPRCCDMX)</a:t>
          </a:r>
        </a:p>
      </dgm:t>
    </dgm:pt>
    <dgm:pt modelId="{7127E893-C4EF-448E-A75D-20C4AE6256E5}" type="parTrans" cxnId="{D7112EE2-6979-44F6-A2BF-36B5AC91CF1A}">
      <dgm:prSet/>
      <dgm:spPr/>
      <dgm:t>
        <a:bodyPr/>
        <a:lstStyle/>
        <a:p>
          <a:endParaRPr lang="es-MX"/>
        </a:p>
      </dgm:t>
    </dgm:pt>
    <dgm:pt modelId="{CD87AA61-4E12-4CCF-9277-9D8973C1847D}" type="sibTrans" cxnId="{D7112EE2-6979-44F6-A2BF-36B5AC91CF1A}">
      <dgm:prSet/>
      <dgm:spPr/>
      <dgm:t>
        <a:bodyPr/>
        <a:lstStyle/>
        <a:p>
          <a:endParaRPr lang="es-MX"/>
        </a:p>
      </dgm:t>
    </dgm:pt>
    <dgm:pt modelId="{4E7F269F-F3AD-4237-A4E9-592C6D83B76B}">
      <dgm:prSet phldrT="[Texto]"/>
      <dgm:spPr/>
      <dgm:t>
        <a:bodyPr/>
        <a:lstStyle/>
        <a:p>
          <a:r>
            <a:rPr lang="es-MX" dirty="0"/>
            <a:t>Sencillo y expedito (Artículo 21 de la Ley General y 19 de la LTAIPRCCDMX)</a:t>
          </a:r>
        </a:p>
      </dgm:t>
    </dgm:pt>
    <dgm:pt modelId="{66E0AAE6-4BE8-4D54-AC13-CA1339CF9BF7}" type="parTrans" cxnId="{46A1FB9C-04A9-46A1-ABDB-D29A1ED41ED8}">
      <dgm:prSet/>
      <dgm:spPr/>
      <dgm:t>
        <a:bodyPr/>
        <a:lstStyle/>
        <a:p>
          <a:endParaRPr lang="es-MX"/>
        </a:p>
      </dgm:t>
    </dgm:pt>
    <dgm:pt modelId="{568583EA-4E9E-4029-B281-958C22470148}" type="sibTrans" cxnId="{46A1FB9C-04A9-46A1-ABDB-D29A1ED41ED8}">
      <dgm:prSet/>
      <dgm:spPr/>
      <dgm:t>
        <a:bodyPr/>
        <a:lstStyle/>
        <a:p>
          <a:endParaRPr lang="es-MX"/>
        </a:p>
      </dgm:t>
    </dgm:pt>
    <dgm:pt modelId="{A81F81BD-A3BC-40E1-B484-C280E013D31C}">
      <dgm:prSet phldrT="[Texto]"/>
      <dgm:spPr/>
      <dgm:t>
        <a:bodyPr/>
        <a:lstStyle/>
        <a:p>
          <a:r>
            <a:rPr lang="es-MX" dirty="0"/>
            <a:t>La congruencia implica que exista concordancia entre el requerimiento formulado por las personas solicitantes y la respuesta proporcionada por el sujeto obligado; mientras que la exhaustividad significa que dicha respuesta se refiera expresamente a cada uno de los puntos solicitados.</a:t>
          </a:r>
          <a:endParaRPr lang="es-MX" dirty="0">
            <a:solidFill>
              <a:srgbClr val="FF0000"/>
            </a:solidFill>
          </a:endParaRPr>
        </a:p>
      </dgm:t>
    </dgm:pt>
    <dgm:pt modelId="{F044DDDB-7C8B-460B-8223-08114CE132C7}" type="parTrans" cxnId="{80089A4D-6EF5-4DBC-A35C-E604B13EEC44}">
      <dgm:prSet/>
      <dgm:spPr/>
      <dgm:t>
        <a:bodyPr/>
        <a:lstStyle/>
        <a:p>
          <a:endParaRPr lang="es-MX"/>
        </a:p>
      </dgm:t>
    </dgm:pt>
    <dgm:pt modelId="{8C7810D6-C4AA-4385-840E-4C6FF7178B59}" type="sibTrans" cxnId="{80089A4D-6EF5-4DBC-A35C-E604B13EEC44}">
      <dgm:prSet/>
      <dgm:spPr/>
      <dgm:t>
        <a:bodyPr/>
        <a:lstStyle/>
        <a:p>
          <a:endParaRPr lang="es-MX"/>
        </a:p>
      </dgm:t>
    </dgm:pt>
    <dgm:pt modelId="{EEAE2C17-925F-49F9-AAD5-2741AC1AE669}">
      <dgm:prSet phldrT="[Texto]"/>
      <dgm:spPr/>
      <dgm:t>
        <a:bodyPr/>
        <a:lstStyle/>
        <a:p>
          <a:r>
            <a:rPr lang="es-MX" dirty="0"/>
            <a:t>Congruencia y Exhaustividad (Artículo 131 de la Ley General y 211 de la LTAIPRCCDMX)</a:t>
          </a:r>
        </a:p>
      </dgm:t>
    </dgm:pt>
    <dgm:pt modelId="{CB09F967-01C8-4C8F-85FB-DA04A37CA10C}" type="parTrans" cxnId="{7649BD34-94E1-47A9-8C0D-26947E6B153B}">
      <dgm:prSet/>
      <dgm:spPr/>
      <dgm:t>
        <a:bodyPr/>
        <a:lstStyle/>
        <a:p>
          <a:endParaRPr lang="es-MX"/>
        </a:p>
      </dgm:t>
    </dgm:pt>
    <dgm:pt modelId="{BF3001CB-7872-4B93-816C-11028550C607}" type="sibTrans" cxnId="{7649BD34-94E1-47A9-8C0D-26947E6B153B}">
      <dgm:prSet/>
      <dgm:spPr/>
      <dgm:t>
        <a:bodyPr/>
        <a:lstStyle/>
        <a:p>
          <a:endParaRPr lang="es-MX"/>
        </a:p>
      </dgm:t>
    </dgm:pt>
    <dgm:pt modelId="{28903361-35FB-41D3-847D-76053894D8BC}" type="pres">
      <dgm:prSet presAssocID="{7C28A51E-2409-43E5-B5DF-20BA88CAA150}" presName="linear" presStyleCnt="0">
        <dgm:presLayoutVars>
          <dgm:dir/>
          <dgm:animLvl val="lvl"/>
          <dgm:resizeHandles val="exact"/>
        </dgm:presLayoutVars>
      </dgm:prSet>
      <dgm:spPr/>
    </dgm:pt>
    <dgm:pt modelId="{BD4AC2DD-01B3-4D24-82E2-C8F4FCDAF794}" type="pres">
      <dgm:prSet presAssocID="{BB2FBDF8-A107-4F36-9877-51628DE68707}" presName="parentLin" presStyleCnt="0"/>
      <dgm:spPr/>
    </dgm:pt>
    <dgm:pt modelId="{1B955B18-AA74-4200-8131-6A3E01E76DC5}" type="pres">
      <dgm:prSet presAssocID="{BB2FBDF8-A107-4F36-9877-51628DE68707}" presName="parentLeftMargin" presStyleLbl="node1" presStyleIdx="0" presStyleCnt="4"/>
      <dgm:spPr/>
    </dgm:pt>
    <dgm:pt modelId="{A3BF9536-DC2E-4351-AF8A-F70C32BFB0A9}" type="pres">
      <dgm:prSet presAssocID="{BB2FBDF8-A107-4F36-9877-51628DE687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B00C4C-00ED-4C9A-BCAA-0C39179A3A67}" type="pres">
      <dgm:prSet presAssocID="{BB2FBDF8-A107-4F36-9877-51628DE68707}" presName="negativeSpace" presStyleCnt="0"/>
      <dgm:spPr/>
    </dgm:pt>
    <dgm:pt modelId="{B5939E5A-9096-4694-AE88-FBE260573729}" type="pres">
      <dgm:prSet presAssocID="{BB2FBDF8-A107-4F36-9877-51628DE68707}" presName="childText" presStyleLbl="conFgAcc1" presStyleIdx="0" presStyleCnt="4">
        <dgm:presLayoutVars>
          <dgm:bulletEnabled val="1"/>
        </dgm:presLayoutVars>
      </dgm:prSet>
      <dgm:spPr/>
    </dgm:pt>
    <dgm:pt modelId="{BBB970A7-E04C-4AC0-BFBC-067E6AD3A0AA}" type="pres">
      <dgm:prSet presAssocID="{88FE65DB-3DCE-4F1C-BAAD-2AFE17C367A7}" presName="spaceBetweenRectangles" presStyleCnt="0"/>
      <dgm:spPr/>
    </dgm:pt>
    <dgm:pt modelId="{00A8920E-AC4F-43CD-9094-60FB9FDBADDF}" type="pres">
      <dgm:prSet presAssocID="{681EFF14-A3EA-42ED-B737-4D1C591D8C7A}" presName="parentLin" presStyleCnt="0"/>
      <dgm:spPr/>
    </dgm:pt>
    <dgm:pt modelId="{EF935A08-10CF-46CC-BD39-091E80E02FB3}" type="pres">
      <dgm:prSet presAssocID="{681EFF14-A3EA-42ED-B737-4D1C591D8C7A}" presName="parentLeftMargin" presStyleLbl="node1" presStyleIdx="0" presStyleCnt="4"/>
      <dgm:spPr/>
    </dgm:pt>
    <dgm:pt modelId="{4C9AB310-4F9E-45AD-BB00-2D18819EAFC8}" type="pres">
      <dgm:prSet presAssocID="{681EFF14-A3EA-42ED-B737-4D1C591D8C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B5FB5F-CA84-4163-AB6F-C9D35BF845F3}" type="pres">
      <dgm:prSet presAssocID="{681EFF14-A3EA-42ED-B737-4D1C591D8C7A}" presName="negativeSpace" presStyleCnt="0"/>
      <dgm:spPr/>
    </dgm:pt>
    <dgm:pt modelId="{6CE1E8B2-3F3A-46F7-8475-C3017A5EDCA3}" type="pres">
      <dgm:prSet presAssocID="{681EFF14-A3EA-42ED-B737-4D1C591D8C7A}" presName="childText" presStyleLbl="conFgAcc1" presStyleIdx="1" presStyleCnt="4">
        <dgm:presLayoutVars>
          <dgm:bulletEnabled val="1"/>
        </dgm:presLayoutVars>
      </dgm:prSet>
      <dgm:spPr/>
    </dgm:pt>
    <dgm:pt modelId="{636B5B95-8310-4383-8FD7-D1C328972ED3}" type="pres">
      <dgm:prSet presAssocID="{CD87AA61-4E12-4CCF-9277-9D8973C1847D}" presName="spaceBetweenRectangles" presStyleCnt="0"/>
      <dgm:spPr/>
    </dgm:pt>
    <dgm:pt modelId="{DC1601DD-AED7-4C91-B84A-DE8F607AF9E0}" type="pres">
      <dgm:prSet presAssocID="{4E7F269F-F3AD-4237-A4E9-592C6D83B76B}" presName="parentLin" presStyleCnt="0"/>
      <dgm:spPr/>
    </dgm:pt>
    <dgm:pt modelId="{4D328D2E-33E8-4A16-A025-1AA0108A6627}" type="pres">
      <dgm:prSet presAssocID="{4E7F269F-F3AD-4237-A4E9-592C6D83B76B}" presName="parentLeftMargin" presStyleLbl="node1" presStyleIdx="1" presStyleCnt="4"/>
      <dgm:spPr/>
    </dgm:pt>
    <dgm:pt modelId="{CBBDE921-6AF5-473B-9DCD-0CAF04A4D075}" type="pres">
      <dgm:prSet presAssocID="{4E7F269F-F3AD-4237-A4E9-592C6D83B7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5F82C0-FE14-4C41-9835-DEABC6F6FC98}" type="pres">
      <dgm:prSet presAssocID="{4E7F269F-F3AD-4237-A4E9-592C6D83B76B}" presName="negativeSpace" presStyleCnt="0"/>
      <dgm:spPr/>
    </dgm:pt>
    <dgm:pt modelId="{1ABB10AD-7014-4DE3-A612-94C3479CAC09}" type="pres">
      <dgm:prSet presAssocID="{4E7F269F-F3AD-4237-A4E9-592C6D83B76B}" presName="childText" presStyleLbl="conFgAcc1" presStyleIdx="2" presStyleCnt="4">
        <dgm:presLayoutVars>
          <dgm:bulletEnabled val="1"/>
        </dgm:presLayoutVars>
      </dgm:prSet>
      <dgm:spPr/>
    </dgm:pt>
    <dgm:pt modelId="{62251A25-3E8B-4A28-85B4-2F61491C48C8}" type="pres">
      <dgm:prSet presAssocID="{568583EA-4E9E-4029-B281-958C22470148}" presName="spaceBetweenRectangles" presStyleCnt="0"/>
      <dgm:spPr/>
    </dgm:pt>
    <dgm:pt modelId="{3EB7DF62-43E1-4489-8AA9-1E6FE21204DF}" type="pres">
      <dgm:prSet presAssocID="{EEAE2C17-925F-49F9-AAD5-2741AC1AE669}" presName="parentLin" presStyleCnt="0"/>
      <dgm:spPr/>
    </dgm:pt>
    <dgm:pt modelId="{F9621745-E37F-424B-B7CC-C5E7ECDFC7D7}" type="pres">
      <dgm:prSet presAssocID="{EEAE2C17-925F-49F9-AAD5-2741AC1AE669}" presName="parentLeftMargin" presStyleLbl="node1" presStyleIdx="2" presStyleCnt="4"/>
      <dgm:spPr/>
    </dgm:pt>
    <dgm:pt modelId="{9769F467-B954-4C0B-82BC-55C5091F9215}" type="pres">
      <dgm:prSet presAssocID="{EEAE2C17-925F-49F9-AAD5-2741AC1AE66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50BBD7B-02E9-429B-9541-1D6300D73BFF}" type="pres">
      <dgm:prSet presAssocID="{EEAE2C17-925F-49F9-AAD5-2741AC1AE669}" presName="negativeSpace" presStyleCnt="0"/>
      <dgm:spPr/>
    </dgm:pt>
    <dgm:pt modelId="{9AC31133-29E5-46C4-912A-B19EA58EE84E}" type="pres">
      <dgm:prSet presAssocID="{EEAE2C17-925F-49F9-AAD5-2741AC1AE66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761012-99C2-41B7-A334-4E3A5E410B54}" type="presOf" srcId="{5B4D4082-9E63-4CE7-93D3-1C52A79B057A}" destId="{6CE1E8B2-3F3A-46F7-8475-C3017A5EDCA3}" srcOrd="0" destOrd="0" presId="urn:microsoft.com/office/officeart/2005/8/layout/list1"/>
    <dgm:cxn modelId="{F5052312-1E90-4944-90FA-26C9A55FEF5B}" type="presOf" srcId="{139152D0-7FF2-4C42-942F-F3E6AA89C61B}" destId="{1ABB10AD-7014-4DE3-A612-94C3479CAC09}" srcOrd="0" destOrd="0" presId="urn:microsoft.com/office/officeart/2005/8/layout/list1"/>
    <dgm:cxn modelId="{977F1218-CBCB-46DE-9E31-F124808139A0}" type="presOf" srcId="{4E7F269F-F3AD-4237-A4E9-592C6D83B76B}" destId="{4D328D2E-33E8-4A16-A025-1AA0108A6627}" srcOrd="0" destOrd="0" presId="urn:microsoft.com/office/officeart/2005/8/layout/list1"/>
    <dgm:cxn modelId="{C482921E-1C61-41F0-AA27-100EAD0B41C9}" srcId="{7C28A51E-2409-43E5-B5DF-20BA88CAA150}" destId="{BB2FBDF8-A107-4F36-9877-51628DE68707}" srcOrd="0" destOrd="0" parTransId="{C7F9BE55-BB3D-48A1-AF96-9B9EA42A92CA}" sibTransId="{88FE65DB-3DCE-4F1C-BAAD-2AFE17C367A7}"/>
    <dgm:cxn modelId="{8D87CC2C-D0BB-417C-A51C-30C03BB408F0}" type="presOf" srcId="{EEAE2C17-925F-49F9-AAD5-2741AC1AE669}" destId="{F9621745-E37F-424B-B7CC-C5E7ECDFC7D7}" srcOrd="0" destOrd="0" presId="urn:microsoft.com/office/officeart/2005/8/layout/list1"/>
    <dgm:cxn modelId="{D9FDD32D-9C06-49BE-AD00-EEDE680EC5A2}" srcId="{4E7F269F-F3AD-4237-A4E9-592C6D83B76B}" destId="{139152D0-7FF2-4C42-942F-F3E6AA89C61B}" srcOrd="0" destOrd="0" parTransId="{E9DAAC7D-971F-4630-BB34-952DD4E30FCE}" sibTransId="{6B148239-8D67-44A2-94FE-74139F5B6578}"/>
    <dgm:cxn modelId="{7649BD34-94E1-47A9-8C0D-26947E6B153B}" srcId="{7C28A51E-2409-43E5-B5DF-20BA88CAA150}" destId="{EEAE2C17-925F-49F9-AAD5-2741AC1AE669}" srcOrd="3" destOrd="0" parTransId="{CB09F967-01C8-4C8F-85FB-DA04A37CA10C}" sibTransId="{BF3001CB-7872-4B93-816C-11028550C607}"/>
    <dgm:cxn modelId="{6A2F8E5D-B2CD-4107-B729-EF4C7425FF49}" type="presOf" srcId="{BB2FBDF8-A107-4F36-9877-51628DE68707}" destId="{1B955B18-AA74-4200-8131-6A3E01E76DC5}" srcOrd="0" destOrd="0" presId="urn:microsoft.com/office/officeart/2005/8/layout/list1"/>
    <dgm:cxn modelId="{8B39AC60-01CB-4BD8-9619-80A56E341691}" srcId="{681EFF14-A3EA-42ED-B737-4D1C591D8C7A}" destId="{5B4D4082-9E63-4CE7-93D3-1C52A79B057A}" srcOrd="0" destOrd="0" parTransId="{675793BD-744A-4EC2-BCD5-0D806D373E0C}" sibTransId="{4FBBF470-AFC9-4D4F-886E-BAF00C7D6BE4}"/>
    <dgm:cxn modelId="{EFBA6B48-A4CF-4C82-B420-3E330DDC4AE1}" srcId="{BB2FBDF8-A107-4F36-9877-51628DE68707}" destId="{F2CE7434-988E-4C09-90EC-F27FA1F78C54}" srcOrd="0" destOrd="0" parTransId="{85C44A1B-9595-4E29-83F2-B085088157E2}" sibTransId="{1476C88F-11A4-4442-9EEA-36CA30F301E1}"/>
    <dgm:cxn modelId="{DA1F6A4A-3B2B-4D87-A763-15A91EAC15D7}" type="presOf" srcId="{7C28A51E-2409-43E5-B5DF-20BA88CAA150}" destId="{28903361-35FB-41D3-847D-76053894D8BC}" srcOrd="0" destOrd="0" presId="urn:microsoft.com/office/officeart/2005/8/layout/list1"/>
    <dgm:cxn modelId="{80089A4D-6EF5-4DBC-A35C-E604B13EEC44}" srcId="{EEAE2C17-925F-49F9-AAD5-2741AC1AE669}" destId="{A81F81BD-A3BC-40E1-B484-C280E013D31C}" srcOrd="0" destOrd="0" parTransId="{F044DDDB-7C8B-460B-8223-08114CE132C7}" sibTransId="{8C7810D6-C4AA-4385-840E-4C6FF7178B59}"/>
    <dgm:cxn modelId="{A56AC252-AB86-4CBF-841B-0B450439C6F5}" type="presOf" srcId="{BB2FBDF8-A107-4F36-9877-51628DE68707}" destId="{A3BF9536-DC2E-4351-AF8A-F70C32BFB0A9}" srcOrd="1" destOrd="0" presId="urn:microsoft.com/office/officeart/2005/8/layout/list1"/>
    <dgm:cxn modelId="{CC6A1B58-06D9-4ACE-996A-F7246AEE9CDD}" type="presOf" srcId="{681EFF14-A3EA-42ED-B737-4D1C591D8C7A}" destId="{EF935A08-10CF-46CC-BD39-091E80E02FB3}" srcOrd="0" destOrd="0" presId="urn:microsoft.com/office/officeart/2005/8/layout/list1"/>
    <dgm:cxn modelId="{9DCCF08C-1315-4268-B35E-ABE98237CA68}" type="presOf" srcId="{4E7F269F-F3AD-4237-A4E9-592C6D83B76B}" destId="{CBBDE921-6AF5-473B-9DCD-0CAF04A4D075}" srcOrd="1" destOrd="0" presId="urn:microsoft.com/office/officeart/2005/8/layout/list1"/>
    <dgm:cxn modelId="{48D2CC91-87EF-49CB-A1F8-6ADBFBEB45D4}" type="presOf" srcId="{EEAE2C17-925F-49F9-AAD5-2741AC1AE669}" destId="{9769F467-B954-4C0B-82BC-55C5091F9215}" srcOrd="1" destOrd="0" presId="urn:microsoft.com/office/officeart/2005/8/layout/list1"/>
    <dgm:cxn modelId="{46A1FB9C-04A9-46A1-ABDB-D29A1ED41ED8}" srcId="{7C28A51E-2409-43E5-B5DF-20BA88CAA150}" destId="{4E7F269F-F3AD-4237-A4E9-592C6D83B76B}" srcOrd="2" destOrd="0" parTransId="{66E0AAE6-4BE8-4D54-AC13-CA1339CF9BF7}" sibTransId="{568583EA-4E9E-4029-B281-958C22470148}"/>
    <dgm:cxn modelId="{1D8F65A0-EBC7-4F81-ADE4-8AA2D6C74427}" type="presOf" srcId="{681EFF14-A3EA-42ED-B737-4D1C591D8C7A}" destId="{4C9AB310-4F9E-45AD-BB00-2D18819EAFC8}" srcOrd="1" destOrd="0" presId="urn:microsoft.com/office/officeart/2005/8/layout/list1"/>
    <dgm:cxn modelId="{A38CECDB-6CA8-4FB7-8DEC-3E6D20175542}" type="presOf" srcId="{A81F81BD-A3BC-40E1-B484-C280E013D31C}" destId="{9AC31133-29E5-46C4-912A-B19EA58EE84E}" srcOrd="0" destOrd="0" presId="urn:microsoft.com/office/officeart/2005/8/layout/list1"/>
    <dgm:cxn modelId="{D7112EE2-6979-44F6-A2BF-36B5AC91CF1A}" srcId="{7C28A51E-2409-43E5-B5DF-20BA88CAA150}" destId="{681EFF14-A3EA-42ED-B737-4D1C591D8C7A}" srcOrd="1" destOrd="0" parTransId="{7127E893-C4EF-448E-A75D-20C4AE6256E5}" sibTransId="{CD87AA61-4E12-4CCF-9277-9D8973C1847D}"/>
    <dgm:cxn modelId="{92897CFF-7FA0-43B4-A8A7-3F9A7FB8196A}" type="presOf" srcId="{F2CE7434-988E-4C09-90EC-F27FA1F78C54}" destId="{B5939E5A-9096-4694-AE88-FBE260573729}" srcOrd="0" destOrd="0" presId="urn:microsoft.com/office/officeart/2005/8/layout/list1"/>
    <dgm:cxn modelId="{173A6735-3B4B-481E-A3C2-0C8E361E09FD}" type="presParOf" srcId="{28903361-35FB-41D3-847D-76053894D8BC}" destId="{BD4AC2DD-01B3-4D24-82E2-C8F4FCDAF794}" srcOrd="0" destOrd="0" presId="urn:microsoft.com/office/officeart/2005/8/layout/list1"/>
    <dgm:cxn modelId="{551C6F4B-A20B-4574-B19B-CE757764642F}" type="presParOf" srcId="{BD4AC2DD-01B3-4D24-82E2-C8F4FCDAF794}" destId="{1B955B18-AA74-4200-8131-6A3E01E76DC5}" srcOrd="0" destOrd="0" presId="urn:microsoft.com/office/officeart/2005/8/layout/list1"/>
    <dgm:cxn modelId="{F296DBEE-4293-4764-8CAC-41F3F1DC0CBD}" type="presParOf" srcId="{BD4AC2DD-01B3-4D24-82E2-C8F4FCDAF794}" destId="{A3BF9536-DC2E-4351-AF8A-F70C32BFB0A9}" srcOrd="1" destOrd="0" presId="urn:microsoft.com/office/officeart/2005/8/layout/list1"/>
    <dgm:cxn modelId="{671F627F-6209-4A69-A904-7D5A33F9C343}" type="presParOf" srcId="{28903361-35FB-41D3-847D-76053894D8BC}" destId="{1EB00C4C-00ED-4C9A-BCAA-0C39179A3A67}" srcOrd="1" destOrd="0" presId="urn:microsoft.com/office/officeart/2005/8/layout/list1"/>
    <dgm:cxn modelId="{48865723-C0DA-4B41-874D-8D4ECCF7A9EF}" type="presParOf" srcId="{28903361-35FB-41D3-847D-76053894D8BC}" destId="{B5939E5A-9096-4694-AE88-FBE260573729}" srcOrd="2" destOrd="0" presId="urn:microsoft.com/office/officeart/2005/8/layout/list1"/>
    <dgm:cxn modelId="{A8F42846-759F-42CC-A3DE-7B3C5AA057A7}" type="presParOf" srcId="{28903361-35FB-41D3-847D-76053894D8BC}" destId="{BBB970A7-E04C-4AC0-BFBC-067E6AD3A0AA}" srcOrd="3" destOrd="0" presId="urn:microsoft.com/office/officeart/2005/8/layout/list1"/>
    <dgm:cxn modelId="{15054954-12A2-4393-9A04-198D8EDBCD93}" type="presParOf" srcId="{28903361-35FB-41D3-847D-76053894D8BC}" destId="{00A8920E-AC4F-43CD-9094-60FB9FDBADDF}" srcOrd="4" destOrd="0" presId="urn:microsoft.com/office/officeart/2005/8/layout/list1"/>
    <dgm:cxn modelId="{9B2EFAE0-CD08-46D0-9BC8-1F89E9A9A1CF}" type="presParOf" srcId="{00A8920E-AC4F-43CD-9094-60FB9FDBADDF}" destId="{EF935A08-10CF-46CC-BD39-091E80E02FB3}" srcOrd="0" destOrd="0" presId="urn:microsoft.com/office/officeart/2005/8/layout/list1"/>
    <dgm:cxn modelId="{4D98D867-2ED9-48E0-9432-D25AE907D5D3}" type="presParOf" srcId="{00A8920E-AC4F-43CD-9094-60FB9FDBADDF}" destId="{4C9AB310-4F9E-45AD-BB00-2D18819EAFC8}" srcOrd="1" destOrd="0" presId="urn:microsoft.com/office/officeart/2005/8/layout/list1"/>
    <dgm:cxn modelId="{8AEDCD9B-31CE-4462-9112-FBDEEBE81017}" type="presParOf" srcId="{28903361-35FB-41D3-847D-76053894D8BC}" destId="{44B5FB5F-CA84-4163-AB6F-C9D35BF845F3}" srcOrd="5" destOrd="0" presId="urn:microsoft.com/office/officeart/2005/8/layout/list1"/>
    <dgm:cxn modelId="{9B60BB64-9CF8-41C6-A104-E13A1725E55A}" type="presParOf" srcId="{28903361-35FB-41D3-847D-76053894D8BC}" destId="{6CE1E8B2-3F3A-46F7-8475-C3017A5EDCA3}" srcOrd="6" destOrd="0" presId="urn:microsoft.com/office/officeart/2005/8/layout/list1"/>
    <dgm:cxn modelId="{BD89BCBE-C29B-4952-B919-DBDF9BF42B54}" type="presParOf" srcId="{28903361-35FB-41D3-847D-76053894D8BC}" destId="{636B5B95-8310-4383-8FD7-D1C328972ED3}" srcOrd="7" destOrd="0" presId="urn:microsoft.com/office/officeart/2005/8/layout/list1"/>
    <dgm:cxn modelId="{DDA7A436-3A19-4788-B186-FCE86CFA8F12}" type="presParOf" srcId="{28903361-35FB-41D3-847D-76053894D8BC}" destId="{DC1601DD-AED7-4C91-B84A-DE8F607AF9E0}" srcOrd="8" destOrd="0" presId="urn:microsoft.com/office/officeart/2005/8/layout/list1"/>
    <dgm:cxn modelId="{7044406C-4389-4FF1-886A-1A42A71D0C4D}" type="presParOf" srcId="{DC1601DD-AED7-4C91-B84A-DE8F607AF9E0}" destId="{4D328D2E-33E8-4A16-A025-1AA0108A6627}" srcOrd="0" destOrd="0" presId="urn:microsoft.com/office/officeart/2005/8/layout/list1"/>
    <dgm:cxn modelId="{CAB052D5-D548-47EE-86EC-1516D5E197CC}" type="presParOf" srcId="{DC1601DD-AED7-4C91-B84A-DE8F607AF9E0}" destId="{CBBDE921-6AF5-473B-9DCD-0CAF04A4D075}" srcOrd="1" destOrd="0" presId="urn:microsoft.com/office/officeart/2005/8/layout/list1"/>
    <dgm:cxn modelId="{028839B1-1285-490C-B609-EA4D5B1B9375}" type="presParOf" srcId="{28903361-35FB-41D3-847D-76053894D8BC}" destId="{665F82C0-FE14-4C41-9835-DEABC6F6FC98}" srcOrd="9" destOrd="0" presId="urn:microsoft.com/office/officeart/2005/8/layout/list1"/>
    <dgm:cxn modelId="{134687D4-FFFB-4B56-A497-60E9A747575C}" type="presParOf" srcId="{28903361-35FB-41D3-847D-76053894D8BC}" destId="{1ABB10AD-7014-4DE3-A612-94C3479CAC09}" srcOrd="10" destOrd="0" presId="urn:microsoft.com/office/officeart/2005/8/layout/list1"/>
    <dgm:cxn modelId="{5593277E-8AE3-4336-8774-DEC1875A2B54}" type="presParOf" srcId="{28903361-35FB-41D3-847D-76053894D8BC}" destId="{62251A25-3E8B-4A28-85B4-2F61491C48C8}" srcOrd="11" destOrd="0" presId="urn:microsoft.com/office/officeart/2005/8/layout/list1"/>
    <dgm:cxn modelId="{77B7E92C-C844-4CFE-AA79-50306A7D3AFC}" type="presParOf" srcId="{28903361-35FB-41D3-847D-76053894D8BC}" destId="{3EB7DF62-43E1-4489-8AA9-1E6FE21204DF}" srcOrd="12" destOrd="0" presId="urn:microsoft.com/office/officeart/2005/8/layout/list1"/>
    <dgm:cxn modelId="{5F570298-E577-4F76-8473-C69D98D8BA74}" type="presParOf" srcId="{3EB7DF62-43E1-4489-8AA9-1E6FE21204DF}" destId="{F9621745-E37F-424B-B7CC-C5E7ECDFC7D7}" srcOrd="0" destOrd="0" presId="urn:microsoft.com/office/officeart/2005/8/layout/list1"/>
    <dgm:cxn modelId="{C342A673-C09D-4624-ABD2-8E4200F40A57}" type="presParOf" srcId="{3EB7DF62-43E1-4489-8AA9-1E6FE21204DF}" destId="{9769F467-B954-4C0B-82BC-55C5091F9215}" srcOrd="1" destOrd="0" presId="urn:microsoft.com/office/officeart/2005/8/layout/list1"/>
    <dgm:cxn modelId="{798739C7-3B4F-4EDF-9985-9F33F537BFDF}" type="presParOf" srcId="{28903361-35FB-41D3-847D-76053894D8BC}" destId="{750BBD7B-02E9-429B-9541-1D6300D73BFF}" srcOrd="13" destOrd="0" presId="urn:microsoft.com/office/officeart/2005/8/layout/list1"/>
    <dgm:cxn modelId="{C931380A-14C0-4692-A769-79E048296C42}" type="presParOf" srcId="{28903361-35FB-41D3-847D-76053894D8BC}" destId="{9AC31133-29E5-46C4-912A-B19EA58EE84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75C5DF-0244-4F04-9E98-55FAED7957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s-MX"/>
        </a:p>
      </dgm:t>
    </dgm:pt>
    <dgm:pt modelId="{352D03FF-D6E3-4E61-802A-6F5C5FB78FC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b="1" dirty="0">
              <a:solidFill>
                <a:schemeClr val="tx1"/>
              </a:solidFill>
            </a:rPr>
            <a:t>Ajustes </a:t>
          </a:r>
        </a:p>
        <a:p>
          <a:pPr>
            <a:lnSpc>
              <a:spcPct val="100000"/>
            </a:lnSpc>
          </a:pPr>
          <a:r>
            <a:rPr lang="es-MX" sz="1600" b="1" dirty="0">
              <a:solidFill>
                <a:schemeClr val="tx1"/>
              </a:solidFill>
            </a:rPr>
            <a:t>razonables </a:t>
          </a:r>
        </a:p>
      </dgm:t>
    </dgm:pt>
    <dgm:pt modelId="{53EB0530-FFB1-4A08-A0EC-970F2001C9A6}" type="parTrans" cxnId="{34D4100A-F900-4F44-9DF5-7563F7693DAA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343F8CA1-6122-402B-B658-E2650FC2A8E4}" type="sibTrans" cxnId="{34D4100A-F900-4F44-9DF5-7563F7693DAA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A113164F-537F-48FE-A27D-32368BA757F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b="1" dirty="0">
              <a:solidFill>
                <a:schemeClr val="tx1"/>
              </a:solidFill>
            </a:rPr>
            <a:t>Pro persona</a:t>
          </a:r>
        </a:p>
      </dgm:t>
    </dgm:pt>
    <dgm:pt modelId="{31219C43-DDEA-46B1-AB1B-3554D5196602}" type="parTrans" cxnId="{2AC8E858-E200-4E0A-B178-DE515DA467C7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1B8180DB-7482-456C-BD4D-1BB4E590DEEF}" type="sibTrans" cxnId="{2AC8E858-E200-4E0A-B178-DE515DA467C7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2E2B5DB4-B2E2-44C2-8104-93ECB8FD90C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200" dirty="0">
              <a:solidFill>
                <a:schemeClr val="tx1"/>
              </a:solidFill>
            </a:rPr>
            <a:t>Las normas relativas a los derechos humanos se interpretarán de conformidad con esta Constitución y con los tratados internacionales de la materia favoreciendo en todo tiempo a las personas la protección más amplia. (Artículo 1 Constitución Política de los EUM, 22 de la Ley General; artículos 4 y 20 de la LTAIPRCCDMX)</a:t>
          </a:r>
          <a:endParaRPr lang="es-MX" sz="1200" dirty="0">
            <a:solidFill>
              <a:srgbClr val="FF0000"/>
            </a:solidFill>
          </a:endParaRPr>
        </a:p>
      </dgm:t>
    </dgm:pt>
    <dgm:pt modelId="{8D61001B-030B-4C4D-9684-8973160DB68A}" type="parTrans" cxnId="{583C16FD-ABB4-4041-A53E-3D4EC14C80C1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0E19F3B3-AF5C-4A9A-B6C9-6F94732B9B13}" type="sibTrans" cxnId="{583C16FD-ABB4-4041-A53E-3D4EC14C80C1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E02286AB-572E-4430-9223-D0D0CD79E26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200" dirty="0">
              <a:solidFill>
                <a:schemeClr val="tx1"/>
              </a:solidFill>
            </a:rPr>
            <a:t>Para garantizar a las personas con discapacidad el goce o ejercicio, en igualdad de condiciones, de los derechos humanos se precisan las modificaciones y adaptaciones necesarias y adecuadas que no impongan una carga desproporcionada o indebida. (Artículo 3, fracción I y 17 de la Ley General y artículo 16 de la LTAIPRCCDMX</a:t>
          </a:r>
          <a:r>
            <a:rPr lang="es-MX" sz="1100" dirty="0">
              <a:solidFill>
                <a:schemeClr val="tx1"/>
              </a:solidFill>
            </a:rPr>
            <a:t>)</a:t>
          </a:r>
        </a:p>
      </dgm:t>
    </dgm:pt>
    <dgm:pt modelId="{7ADE5128-B37F-4270-A126-4DDEDDA24A09}" type="parTrans" cxnId="{B8605A85-504F-4D2E-B761-8AECB113FADE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74774F68-8577-43E9-913D-8E2C552CA433}" type="sibTrans" cxnId="{B8605A85-504F-4D2E-B761-8AECB113FADE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33E3F5B6-FAE6-4A13-B282-AD2E4B15D01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b="1" dirty="0">
              <a:solidFill>
                <a:schemeClr val="tx1"/>
              </a:solidFill>
              <a:latin typeface="+mn-lt"/>
            </a:rPr>
            <a:t>Máxima </a:t>
          </a:r>
        </a:p>
        <a:p>
          <a:pPr>
            <a:lnSpc>
              <a:spcPct val="100000"/>
            </a:lnSpc>
          </a:pPr>
          <a:r>
            <a:rPr lang="es-MX" sz="1600" b="1" dirty="0">
              <a:solidFill>
                <a:schemeClr val="tx1"/>
              </a:solidFill>
              <a:latin typeface="+mn-lt"/>
            </a:rPr>
            <a:t>publicidad </a:t>
          </a:r>
        </a:p>
      </dgm:t>
    </dgm:pt>
    <dgm:pt modelId="{65A059E0-9AC3-4FCF-9F88-415AB544808A}" type="parTrans" cxnId="{4E08327E-44E9-480B-9EE2-4169E9D4F4DF}">
      <dgm:prSet/>
      <dgm:spPr/>
      <dgm:t>
        <a:bodyPr/>
        <a:lstStyle/>
        <a:p>
          <a:endParaRPr lang="es-ES" sz="1400"/>
        </a:p>
      </dgm:t>
    </dgm:pt>
    <dgm:pt modelId="{AB630804-9F46-403E-8176-EE9AD9E387B6}" type="sibTrans" cxnId="{4E08327E-44E9-480B-9EE2-4169E9D4F4DF}">
      <dgm:prSet/>
      <dgm:spPr/>
      <dgm:t>
        <a:bodyPr/>
        <a:lstStyle/>
        <a:p>
          <a:endParaRPr lang="es-ES" sz="1400"/>
        </a:p>
      </dgm:t>
    </dgm:pt>
    <dgm:pt modelId="{6ABD1469-CA55-4E02-A670-9E01FAF2873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200" dirty="0">
              <a:solidFill>
                <a:schemeClr val="tx1"/>
              </a:solidFill>
            </a:rPr>
            <a:t>Toda la información en posesión de los sujetos obligados será pública, completa, oportuna y accesible, sujeta a un claro régimen de excepciones que deberán estar definidas y ser además legítimas y estrictamente necesarias en una sociedad democrática. (Artículo 8, fracción VI Ley General y artículo 4 de la LTAIPRCCDMX)</a:t>
          </a:r>
        </a:p>
      </dgm:t>
    </dgm:pt>
    <dgm:pt modelId="{30AF5DDA-1252-4B5D-AA9E-E83822361ACB}" type="parTrans" cxnId="{DA9FAABD-5FD0-492F-8FD4-D8ADED313F35}">
      <dgm:prSet/>
      <dgm:spPr/>
      <dgm:t>
        <a:bodyPr/>
        <a:lstStyle/>
        <a:p>
          <a:endParaRPr lang="es-ES" sz="1400"/>
        </a:p>
      </dgm:t>
    </dgm:pt>
    <dgm:pt modelId="{99C5B2C4-CF73-4428-8E51-08889E0C00D5}" type="sibTrans" cxnId="{DA9FAABD-5FD0-492F-8FD4-D8ADED313F35}">
      <dgm:prSet/>
      <dgm:spPr/>
      <dgm:t>
        <a:bodyPr/>
        <a:lstStyle/>
        <a:p>
          <a:endParaRPr lang="es-ES" sz="1400"/>
        </a:p>
      </dgm:t>
    </dgm:pt>
    <dgm:pt modelId="{21FA075D-9EA0-4083-B9F9-25F49C4DDE9C}" type="pres">
      <dgm:prSet presAssocID="{2575C5DF-0244-4F04-9E98-55FAED7957F9}" presName="root" presStyleCnt="0">
        <dgm:presLayoutVars>
          <dgm:dir/>
          <dgm:resizeHandles val="exact"/>
        </dgm:presLayoutVars>
      </dgm:prSet>
      <dgm:spPr/>
    </dgm:pt>
    <dgm:pt modelId="{21EB07D4-ABB5-42FC-948D-86834E78DA28}" type="pres">
      <dgm:prSet presAssocID="{352D03FF-D6E3-4E61-802A-6F5C5FB78FCB}" presName="compNode" presStyleCnt="0"/>
      <dgm:spPr/>
    </dgm:pt>
    <dgm:pt modelId="{24FEDA97-5D3B-48F5-BC1A-FFFC36881D11}" type="pres">
      <dgm:prSet presAssocID="{352D03FF-D6E3-4E61-802A-6F5C5FB78FCB}" presName="bgRect" presStyleLbl="bgShp" presStyleIdx="0" presStyleCnt="3" custScaleY="148550" custLinFactNeighborX="867" custLinFactNeighborY="-1005"/>
      <dgm:spPr/>
    </dgm:pt>
    <dgm:pt modelId="{B4070A72-02DA-468C-9057-767DC8E4D53D}" type="pres">
      <dgm:prSet presAssocID="{352D03FF-D6E3-4E61-802A-6F5C5FB78F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F9BB651-2608-4B44-BA95-631A87A7FFB1}" type="pres">
      <dgm:prSet presAssocID="{352D03FF-D6E3-4E61-802A-6F5C5FB78FCB}" presName="spaceRect" presStyleCnt="0"/>
      <dgm:spPr/>
    </dgm:pt>
    <dgm:pt modelId="{9FA6967D-1FEF-42E3-B73E-3E2E31323B04}" type="pres">
      <dgm:prSet presAssocID="{352D03FF-D6E3-4E61-802A-6F5C5FB78FCB}" presName="parTx" presStyleLbl="revTx" presStyleIdx="0" presStyleCnt="6" custScaleX="77287" custLinFactNeighborX="-17820" custLinFactNeighborY="1114">
        <dgm:presLayoutVars>
          <dgm:chMax val="0"/>
          <dgm:chPref val="0"/>
        </dgm:presLayoutVars>
      </dgm:prSet>
      <dgm:spPr/>
    </dgm:pt>
    <dgm:pt modelId="{DC0C25B4-46BC-4643-A203-D8B08570194D}" type="pres">
      <dgm:prSet presAssocID="{352D03FF-D6E3-4E61-802A-6F5C5FB78FCB}" presName="desTx" presStyleLbl="revTx" presStyleIdx="1" presStyleCnt="6" custScaleX="111940" custLinFactNeighborX="-29179" custLinFactNeighborY="-1448">
        <dgm:presLayoutVars/>
      </dgm:prSet>
      <dgm:spPr/>
    </dgm:pt>
    <dgm:pt modelId="{B6F4B90D-BAB0-47F4-87DC-4DE0B48439CB}" type="pres">
      <dgm:prSet presAssocID="{343F8CA1-6122-402B-B658-E2650FC2A8E4}" presName="sibTrans" presStyleCnt="0"/>
      <dgm:spPr/>
    </dgm:pt>
    <dgm:pt modelId="{DC1FF7ED-9514-4400-8BEB-6E43EFAEFA64}" type="pres">
      <dgm:prSet presAssocID="{A113164F-537F-48FE-A27D-32368BA757F0}" presName="compNode" presStyleCnt="0"/>
      <dgm:spPr/>
    </dgm:pt>
    <dgm:pt modelId="{BDBFB077-ED66-4FCB-861E-95525FAAE7BF}" type="pres">
      <dgm:prSet presAssocID="{A113164F-537F-48FE-A27D-32368BA757F0}" presName="bgRect" presStyleLbl="bgShp" presStyleIdx="1" presStyleCnt="3" custScaleY="179130" custLinFactNeighborX="224" custLinFactNeighborY="2638"/>
      <dgm:spPr/>
    </dgm:pt>
    <dgm:pt modelId="{5C6D6409-9024-4330-AF1B-C48745A3ECD8}" type="pres">
      <dgm:prSet presAssocID="{A113164F-537F-48FE-A27D-32368BA757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DB58A22-1A39-4F9A-943E-5D709E2B0B4D}" type="pres">
      <dgm:prSet presAssocID="{A113164F-537F-48FE-A27D-32368BA757F0}" presName="spaceRect" presStyleCnt="0"/>
      <dgm:spPr/>
    </dgm:pt>
    <dgm:pt modelId="{DDB8D93B-81A7-4FE2-A3A2-95085936A1D1}" type="pres">
      <dgm:prSet presAssocID="{A113164F-537F-48FE-A27D-32368BA757F0}" presName="parTx" presStyleLbl="revTx" presStyleIdx="2" presStyleCnt="6" custScaleX="77287" custLinFactNeighborX="-25087" custLinFactNeighborY="-1114">
        <dgm:presLayoutVars>
          <dgm:chMax val="0"/>
          <dgm:chPref val="0"/>
        </dgm:presLayoutVars>
      </dgm:prSet>
      <dgm:spPr/>
    </dgm:pt>
    <dgm:pt modelId="{5F1E50AF-AE5A-4D41-9596-DB516B509F04}" type="pres">
      <dgm:prSet presAssocID="{A113164F-537F-48FE-A27D-32368BA757F0}" presName="desTx" presStyleLbl="revTx" presStyleIdx="3" presStyleCnt="6" custScaleX="139141" custScaleY="125412" custLinFactNeighborX="-17124" custLinFactNeighborY="-1115">
        <dgm:presLayoutVars/>
      </dgm:prSet>
      <dgm:spPr/>
    </dgm:pt>
    <dgm:pt modelId="{D525F9B1-4629-43E1-A48E-4507378448D2}" type="pres">
      <dgm:prSet presAssocID="{1B8180DB-7482-456C-BD4D-1BB4E590DEEF}" presName="sibTrans" presStyleCnt="0"/>
      <dgm:spPr/>
    </dgm:pt>
    <dgm:pt modelId="{BA500294-CF25-411D-9039-AC70DA229DBD}" type="pres">
      <dgm:prSet presAssocID="{33E3F5B6-FAE6-4A13-B282-AD2E4B15D011}" presName="compNode" presStyleCnt="0"/>
      <dgm:spPr/>
    </dgm:pt>
    <dgm:pt modelId="{7147795C-98AC-456D-8CBD-BDA33E520F9D}" type="pres">
      <dgm:prSet presAssocID="{33E3F5B6-FAE6-4A13-B282-AD2E4B15D011}" presName="bgRect" presStyleLbl="bgShp" presStyleIdx="2" presStyleCnt="3" custScaleY="176751"/>
      <dgm:spPr/>
    </dgm:pt>
    <dgm:pt modelId="{A67D0F18-5465-4FCE-B37E-570158CA1621}" type="pres">
      <dgm:prSet presAssocID="{33E3F5B6-FAE6-4A13-B282-AD2E4B15D011}" presName="iconRect" presStyleLbl="node1" presStyleIdx="2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FA3C801-9068-44E9-BAF0-C5EEFC44E1EF}" type="pres">
      <dgm:prSet presAssocID="{33E3F5B6-FAE6-4A13-B282-AD2E4B15D011}" presName="spaceRect" presStyleCnt="0"/>
      <dgm:spPr/>
    </dgm:pt>
    <dgm:pt modelId="{D4FEB6BC-6D41-4524-8AC8-7D4DE6747E45}" type="pres">
      <dgm:prSet presAssocID="{33E3F5B6-FAE6-4A13-B282-AD2E4B15D011}" presName="parTx" presStyleLbl="revTx" presStyleIdx="4" presStyleCnt="6" custScaleY="132190" custLinFactNeighborX="-2904">
        <dgm:presLayoutVars>
          <dgm:chMax val="0"/>
          <dgm:chPref val="0"/>
        </dgm:presLayoutVars>
      </dgm:prSet>
      <dgm:spPr/>
    </dgm:pt>
    <dgm:pt modelId="{19F815F8-8DEC-4F80-A6D2-57ECC8968090}" type="pres">
      <dgm:prSet presAssocID="{33E3F5B6-FAE6-4A13-B282-AD2E4B15D011}" presName="desTx" presStyleLbl="revTx" presStyleIdx="5" presStyleCnt="6" custScaleX="175708" custScaleY="144250" custLinFactNeighborX="-39263">
        <dgm:presLayoutVars/>
      </dgm:prSet>
      <dgm:spPr/>
    </dgm:pt>
  </dgm:ptLst>
  <dgm:cxnLst>
    <dgm:cxn modelId="{4373FD06-6C91-45A6-AD46-D6C7FCA295E5}" type="presOf" srcId="{2575C5DF-0244-4F04-9E98-55FAED7957F9}" destId="{21FA075D-9EA0-4083-B9F9-25F49C4DDE9C}" srcOrd="0" destOrd="0" presId="urn:microsoft.com/office/officeart/2018/2/layout/IconVerticalSolidList"/>
    <dgm:cxn modelId="{34D4100A-F900-4F44-9DF5-7563F7693DAA}" srcId="{2575C5DF-0244-4F04-9E98-55FAED7957F9}" destId="{352D03FF-D6E3-4E61-802A-6F5C5FB78FCB}" srcOrd="0" destOrd="0" parTransId="{53EB0530-FFB1-4A08-A0EC-970F2001C9A6}" sibTransId="{343F8CA1-6122-402B-B658-E2650FC2A8E4}"/>
    <dgm:cxn modelId="{A21ACF0B-AAED-4689-BB5D-51CEEC002F20}" type="presOf" srcId="{33E3F5B6-FAE6-4A13-B282-AD2E4B15D011}" destId="{D4FEB6BC-6D41-4524-8AC8-7D4DE6747E45}" srcOrd="0" destOrd="0" presId="urn:microsoft.com/office/officeart/2018/2/layout/IconVerticalSolidList"/>
    <dgm:cxn modelId="{A9E15934-ED4B-4F50-A9E9-75602551607F}" type="presOf" srcId="{352D03FF-D6E3-4E61-802A-6F5C5FB78FCB}" destId="{9FA6967D-1FEF-42E3-B73E-3E2E31323B04}" srcOrd="0" destOrd="0" presId="urn:microsoft.com/office/officeart/2018/2/layout/IconVerticalSolidList"/>
    <dgm:cxn modelId="{2AC8E858-E200-4E0A-B178-DE515DA467C7}" srcId="{2575C5DF-0244-4F04-9E98-55FAED7957F9}" destId="{A113164F-537F-48FE-A27D-32368BA757F0}" srcOrd="1" destOrd="0" parTransId="{31219C43-DDEA-46B1-AB1B-3554D5196602}" sibTransId="{1B8180DB-7482-456C-BD4D-1BB4E590DEEF}"/>
    <dgm:cxn modelId="{B5E85859-3ED1-4191-8B75-546C1E1E687C}" type="presOf" srcId="{A113164F-537F-48FE-A27D-32368BA757F0}" destId="{DDB8D93B-81A7-4FE2-A3A2-95085936A1D1}" srcOrd="0" destOrd="0" presId="urn:microsoft.com/office/officeart/2018/2/layout/IconVerticalSolidList"/>
    <dgm:cxn modelId="{4E08327E-44E9-480B-9EE2-4169E9D4F4DF}" srcId="{2575C5DF-0244-4F04-9E98-55FAED7957F9}" destId="{33E3F5B6-FAE6-4A13-B282-AD2E4B15D011}" srcOrd="2" destOrd="0" parTransId="{65A059E0-9AC3-4FCF-9F88-415AB544808A}" sibTransId="{AB630804-9F46-403E-8176-EE9AD9E387B6}"/>
    <dgm:cxn modelId="{B8605A85-504F-4D2E-B761-8AECB113FADE}" srcId="{352D03FF-D6E3-4E61-802A-6F5C5FB78FCB}" destId="{E02286AB-572E-4430-9223-D0D0CD79E262}" srcOrd="0" destOrd="0" parTransId="{7ADE5128-B37F-4270-A126-4DDEDDA24A09}" sibTransId="{74774F68-8577-43E9-913D-8E2C552CA433}"/>
    <dgm:cxn modelId="{0D8D2698-038B-46E6-BC4E-CDC8B409029F}" type="presOf" srcId="{6ABD1469-CA55-4E02-A670-9E01FAF28732}" destId="{19F815F8-8DEC-4F80-A6D2-57ECC8968090}" srcOrd="0" destOrd="0" presId="urn:microsoft.com/office/officeart/2018/2/layout/IconVerticalSolidList"/>
    <dgm:cxn modelId="{DA9FAABD-5FD0-492F-8FD4-D8ADED313F35}" srcId="{33E3F5B6-FAE6-4A13-B282-AD2E4B15D011}" destId="{6ABD1469-CA55-4E02-A670-9E01FAF28732}" srcOrd="0" destOrd="0" parTransId="{30AF5DDA-1252-4B5D-AA9E-E83822361ACB}" sibTransId="{99C5B2C4-CF73-4428-8E51-08889E0C00D5}"/>
    <dgm:cxn modelId="{CF656ACE-5859-4965-A49A-2CB1B792DCAB}" type="presOf" srcId="{E02286AB-572E-4430-9223-D0D0CD79E262}" destId="{DC0C25B4-46BC-4643-A203-D8B08570194D}" srcOrd="0" destOrd="0" presId="urn:microsoft.com/office/officeart/2018/2/layout/IconVerticalSolidList"/>
    <dgm:cxn modelId="{146059ED-96BC-49B9-B4CA-682E5C435080}" type="presOf" srcId="{2E2B5DB4-B2E2-44C2-8104-93ECB8FD90CE}" destId="{5F1E50AF-AE5A-4D41-9596-DB516B509F04}" srcOrd="0" destOrd="0" presId="urn:microsoft.com/office/officeart/2018/2/layout/IconVerticalSolidList"/>
    <dgm:cxn modelId="{583C16FD-ABB4-4041-A53E-3D4EC14C80C1}" srcId="{A113164F-537F-48FE-A27D-32368BA757F0}" destId="{2E2B5DB4-B2E2-44C2-8104-93ECB8FD90CE}" srcOrd="0" destOrd="0" parTransId="{8D61001B-030B-4C4D-9684-8973160DB68A}" sibTransId="{0E19F3B3-AF5C-4A9A-B6C9-6F94732B9B13}"/>
    <dgm:cxn modelId="{CBDDC5BF-D1DB-48A0-902B-838FF216BC23}" type="presParOf" srcId="{21FA075D-9EA0-4083-B9F9-25F49C4DDE9C}" destId="{21EB07D4-ABB5-42FC-948D-86834E78DA28}" srcOrd="0" destOrd="0" presId="urn:microsoft.com/office/officeart/2018/2/layout/IconVerticalSolidList"/>
    <dgm:cxn modelId="{72499D28-DF32-48D1-80BF-D3F4EC218741}" type="presParOf" srcId="{21EB07D4-ABB5-42FC-948D-86834E78DA28}" destId="{24FEDA97-5D3B-48F5-BC1A-FFFC36881D11}" srcOrd="0" destOrd="0" presId="urn:microsoft.com/office/officeart/2018/2/layout/IconVerticalSolidList"/>
    <dgm:cxn modelId="{7C41C226-E05E-4398-AEDD-848D1685B568}" type="presParOf" srcId="{21EB07D4-ABB5-42FC-948D-86834E78DA28}" destId="{B4070A72-02DA-468C-9057-767DC8E4D53D}" srcOrd="1" destOrd="0" presId="urn:microsoft.com/office/officeart/2018/2/layout/IconVerticalSolidList"/>
    <dgm:cxn modelId="{0EB41F33-3DFF-4397-8D3D-9491E1F96DC2}" type="presParOf" srcId="{21EB07D4-ABB5-42FC-948D-86834E78DA28}" destId="{1F9BB651-2608-4B44-BA95-631A87A7FFB1}" srcOrd="2" destOrd="0" presId="urn:microsoft.com/office/officeart/2018/2/layout/IconVerticalSolidList"/>
    <dgm:cxn modelId="{5F6A4252-7B3A-4182-A5E8-F7D19567D21B}" type="presParOf" srcId="{21EB07D4-ABB5-42FC-948D-86834E78DA28}" destId="{9FA6967D-1FEF-42E3-B73E-3E2E31323B04}" srcOrd="3" destOrd="0" presId="urn:microsoft.com/office/officeart/2018/2/layout/IconVerticalSolidList"/>
    <dgm:cxn modelId="{19455963-572F-40D5-B541-07D4CBC486B8}" type="presParOf" srcId="{21EB07D4-ABB5-42FC-948D-86834E78DA28}" destId="{DC0C25B4-46BC-4643-A203-D8B08570194D}" srcOrd="4" destOrd="0" presId="urn:microsoft.com/office/officeart/2018/2/layout/IconVerticalSolidList"/>
    <dgm:cxn modelId="{4EE66590-4B57-4E87-B954-2161A1EA75A3}" type="presParOf" srcId="{21FA075D-9EA0-4083-B9F9-25F49C4DDE9C}" destId="{B6F4B90D-BAB0-47F4-87DC-4DE0B48439CB}" srcOrd="1" destOrd="0" presId="urn:microsoft.com/office/officeart/2018/2/layout/IconVerticalSolidList"/>
    <dgm:cxn modelId="{2BC1558D-CBE4-40B9-9C12-A3EACED71B2F}" type="presParOf" srcId="{21FA075D-9EA0-4083-B9F9-25F49C4DDE9C}" destId="{DC1FF7ED-9514-4400-8BEB-6E43EFAEFA64}" srcOrd="2" destOrd="0" presId="urn:microsoft.com/office/officeart/2018/2/layout/IconVerticalSolidList"/>
    <dgm:cxn modelId="{BEB604AD-4EFD-4A6E-BA0D-1D2B62319305}" type="presParOf" srcId="{DC1FF7ED-9514-4400-8BEB-6E43EFAEFA64}" destId="{BDBFB077-ED66-4FCB-861E-95525FAAE7BF}" srcOrd="0" destOrd="0" presId="urn:microsoft.com/office/officeart/2018/2/layout/IconVerticalSolidList"/>
    <dgm:cxn modelId="{7D9090F7-C509-4377-8538-C161D9F6EA97}" type="presParOf" srcId="{DC1FF7ED-9514-4400-8BEB-6E43EFAEFA64}" destId="{5C6D6409-9024-4330-AF1B-C48745A3ECD8}" srcOrd="1" destOrd="0" presId="urn:microsoft.com/office/officeart/2018/2/layout/IconVerticalSolidList"/>
    <dgm:cxn modelId="{377EC619-E9CA-45C9-9C35-D0F14E684A0E}" type="presParOf" srcId="{DC1FF7ED-9514-4400-8BEB-6E43EFAEFA64}" destId="{6DB58A22-1A39-4F9A-943E-5D709E2B0B4D}" srcOrd="2" destOrd="0" presId="urn:microsoft.com/office/officeart/2018/2/layout/IconVerticalSolidList"/>
    <dgm:cxn modelId="{23D6ADF3-2843-4286-BB61-38C0399A5E9B}" type="presParOf" srcId="{DC1FF7ED-9514-4400-8BEB-6E43EFAEFA64}" destId="{DDB8D93B-81A7-4FE2-A3A2-95085936A1D1}" srcOrd="3" destOrd="0" presId="urn:microsoft.com/office/officeart/2018/2/layout/IconVerticalSolidList"/>
    <dgm:cxn modelId="{141B8E7B-3E08-4D47-BC3B-9DA062D7D0D4}" type="presParOf" srcId="{DC1FF7ED-9514-4400-8BEB-6E43EFAEFA64}" destId="{5F1E50AF-AE5A-4D41-9596-DB516B509F04}" srcOrd="4" destOrd="0" presId="urn:microsoft.com/office/officeart/2018/2/layout/IconVerticalSolidList"/>
    <dgm:cxn modelId="{5A0D3036-D0AF-440F-8877-B64AB877FD79}" type="presParOf" srcId="{21FA075D-9EA0-4083-B9F9-25F49C4DDE9C}" destId="{D525F9B1-4629-43E1-A48E-4507378448D2}" srcOrd="3" destOrd="0" presId="urn:microsoft.com/office/officeart/2018/2/layout/IconVerticalSolidList"/>
    <dgm:cxn modelId="{BFF1B6FE-6BA4-48E5-A6B3-D6676716D23A}" type="presParOf" srcId="{21FA075D-9EA0-4083-B9F9-25F49C4DDE9C}" destId="{BA500294-CF25-411D-9039-AC70DA229DBD}" srcOrd="4" destOrd="0" presId="urn:microsoft.com/office/officeart/2018/2/layout/IconVerticalSolidList"/>
    <dgm:cxn modelId="{3ECA54A7-6272-47BC-A557-535CDF1F57D4}" type="presParOf" srcId="{BA500294-CF25-411D-9039-AC70DA229DBD}" destId="{7147795C-98AC-456D-8CBD-BDA33E520F9D}" srcOrd="0" destOrd="0" presId="urn:microsoft.com/office/officeart/2018/2/layout/IconVerticalSolidList"/>
    <dgm:cxn modelId="{40A0CBE0-C7DC-480F-97D7-9A49C6D47DAF}" type="presParOf" srcId="{BA500294-CF25-411D-9039-AC70DA229DBD}" destId="{A67D0F18-5465-4FCE-B37E-570158CA1621}" srcOrd="1" destOrd="0" presId="urn:microsoft.com/office/officeart/2018/2/layout/IconVerticalSolidList"/>
    <dgm:cxn modelId="{6E82AE14-9136-498A-B4C5-E2EF7DEE6E4B}" type="presParOf" srcId="{BA500294-CF25-411D-9039-AC70DA229DBD}" destId="{6FA3C801-9068-44E9-BAF0-C5EEFC44E1EF}" srcOrd="2" destOrd="0" presId="urn:microsoft.com/office/officeart/2018/2/layout/IconVerticalSolidList"/>
    <dgm:cxn modelId="{0F68C3BA-1DF0-48E4-B5D0-1E73DC511CF2}" type="presParOf" srcId="{BA500294-CF25-411D-9039-AC70DA229DBD}" destId="{D4FEB6BC-6D41-4524-8AC8-7D4DE6747E45}" srcOrd="3" destOrd="0" presId="urn:microsoft.com/office/officeart/2018/2/layout/IconVerticalSolidList"/>
    <dgm:cxn modelId="{E2E163E0-497A-4E1B-B3FB-D11020C6D2D8}" type="presParOf" srcId="{BA500294-CF25-411D-9039-AC70DA229DBD}" destId="{19F815F8-8DEC-4F80-A6D2-57ECC896809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D82E0A-F340-4A3D-9F2A-73CE061AB991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9D09B39-09DD-44CB-BC24-05AA9688C9DE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</a:rPr>
            <a:t>ACTORES EN MATERIA DE TRANSPARENCIA Y ACCESO A LA INFORMACIÓN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A43C49B-B6F5-4310-AABD-B169DEEED6CD}" type="parTrans" cxnId="{97F7B683-B549-4D00-BE79-6D1A3E20C8F0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4F01BDE-D670-4BFE-994D-E82860B272B7}" type="sibTrans" cxnId="{97F7B683-B549-4D00-BE79-6D1A3E20C8F0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1D5F8E3-26BD-4A42-8EE4-68777F3789E7}">
      <dgm:prSet phldrT="[Texto]" custT="1"/>
      <dgm:spPr/>
      <dgm:t>
        <a:bodyPr/>
        <a:lstStyle/>
        <a:p>
          <a:pPr algn="l"/>
          <a:endParaRPr lang="es-E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8529237-06AC-4DD2-9887-1F7E46659B7D}" type="parTrans" cxnId="{80DF7BCA-87EB-475C-AEEC-357B20C7756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C7E0F0AE-C59B-4D61-AB18-D073555A687A}" type="sibTrans" cxnId="{80DF7BCA-87EB-475C-AEEC-357B20C7756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FCE3094-B7A8-405C-BA45-4B66464E65EF}">
      <dgm:prSet phldrT="[Texto]" custT="1"/>
      <dgm:spPr/>
      <dgm:t>
        <a:bodyPr/>
        <a:lstStyle/>
        <a:p>
          <a:pPr algn="l"/>
          <a:endParaRPr lang="es-E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A9A5E52-DA8A-432E-90AA-A0DBAB9FE795}" type="parTrans" cxnId="{B7C8E785-1320-4CD2-A9A4-5A0EDE59232A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447E33C4-3105-4043-8E68-57D5078C99F1}" type="sibTrans" cxnId="{B7C8E785-1320-4CD2-A9A4-5A0EDE59232A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C6E68A1-6562-4A5D-800F-97483C8C261A}">
      <dgm:prSet phldrT="[Texto]" custT="1"/>
      <dgm:spPr/>
      <dgm:t>
        <a:bodyPr/>
        <a:lstStyle/>
        <a:p>
          <a:pPr algn="l"/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Unidad de Transparencia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E5667E0-772F-4C79-B5AA-3FF500332E81}" type="sibTrans" cxnId="{E875BBA2-6969-4FCC-8C7D-C2191FF71A57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580E1B1-436A-4BCC-A737-37E0DDA335AB}" type="parTrans" cxnId="{E875BBA2-6969-4FCC-8C7D-C2191FF71A57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95703F5-8160-4020-BD43-669A8E4814A3}">
      <dgm:prSet phldrT="[Texto]" custT="1"/>
      <dgm:spPr/>
      <dgm:t>
        <a:bodyPr/>
        <a:lstStyle/>
        <a:p>
          <a:pPr algn="l"/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Sujetos Obligados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1989261-6637-4527-84E8-301D413DAFFC}" type="parTrans" cxnId="{FA3F3BC3-A1CF-40C7-ADDA-85EB3CED6543}">
      <dgm:prSet/>
      <dgm:spPr/>
      <dgm:t>
        <a:bodyPr/>
        <a:lstStyle/>
        <a:p>
          <a:endParaRPr lang="es-ES"/>
        </a:p>
      </dgm:t>
    </dgm:pt>
    <dgm:pt modelId="{2657CC4D-B1A2-45C4-9C91-FE3A8F3DD4BF}" type="sibTrans" cxnId="{FA3F3BC3-A1CF-40C7-ADDA-85EB3CED6543}">
      <dgm:prSet/>
      <dgm:spPr/>
      <dgm:t>
        <a:bodyPr/>
        <a:lstStyle/>
        <a:p>
          <a:endParaRPr lang="es-ES"/>
        </a:p>
      </dgm:t>
    </dgm:pt>
    <dgm:pt modelId="{8ADEFA59-C0AF-4A8E-BAB2-77FA4921E587}">
      <dgm:prSet phldrT="[Texto]" custT="1"/>
      <dgm:spPr/>
      <dgm:t>
        <a:bodyPr/>
        <a:lstStyle/>
        <a:p>
          <a:pPr algn="just"/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Instituto de Transparencia, Acceso a la Información Pública, Protección de Datos Personales y Rendición de Cuentas  de la Ciudad de México (INFO) 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3E392D2-AB67-47BA-8765-E0CE09C48CC8}" type="parTrans" cxnId="{2F2E94A9-4831-45BD-9632-C368A7C6CB25}">
      <dgm:prSet/>
      <dgm:spPr/>
    </dgm:pt>
    <dgm:pt modelId="{24475B38-48D7-4F27-BEAA-1DC946193A48}" type="sibTrans" cxnId="{2F2E94A9-4831-45BD-9632-C368A7C6CB25}">
      <dgm:prSet/>
      <dgm:spPr/>
    </dgm:pt>
    <dgm:pt modelId="{E3E3C3C2-45A4-4010-B805-54E38ADB40BA}">
      <dgm:prSet phldrT="[Texto]" custT="1"/>
      <dgm:spPr/>
      <dgm:t>
        <a:bodyPr/>
        <a:lstStyle/>
        <a:p>
          <a:pPr algn="l"/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Comités de Transparencia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1E90175-3B1C-411F-844A-32F855D27982}" type="parTrans" cxnId="{DAA52156-FFC6-4550-AF8D-9BF45356F3AB}">
      <dgm:prSet/>
      <dgm:spPr/>
    </dgm:pt>
    <dgm:pt modelId="{3BB774EF-0710-45AA-B21B-5AD66E525022}" type="sibTrans" cxnId="{DAA52156-FFC6-4550-AF8D-9BF45356F3AB}">
      <dgm:prSet/>
      <dgm:spPr/>
    </dgm:pt>
    <dgm:pt modelId="{5A95C8B2-068E-4D71-ABC7-64AC745A68A4}" type="pres">
      <dgm:prSet presAssocID="{A5D82E0A-F340-4A3D-9F2A-73CE061AB991}" presName="linear" presStyleCnt="0">
        <dgm:presLayoutVars>
          <dgm:dir/>
          <dgm:animLvl val="lvl"/>
          <dgm:resizeHandles val="exact"/>
        </dgm:presLayoutVars>
      </dgm:prSet>
      <dgm:spPr/>
    </dgm:pt>
    <dgm:pt modelId="{C9EF19FC-0ABF-40D2-95BE-6CB541E8D5D2}" type="pres">
      <dgm:prSet presAssocID="{09D09B39-09DD-44CB-BC24-05AA9688C9DE}" presName="parentLin" presStyleCnt="0"/>
      <dgm:spPr/>
    </dgm:pt>
    <dgm:pt modelId="{CF402D48-0B86-42C3-B9E1-4719CBC802F2}" type="pres">
      <dgm:prSet presAssocID="{09D09B39-09DD-44CB-BC24-05AA9688C9DE}" presName="parentLeftMargin" presStyleLbl="node1" presStyleIdx="0" presStyleCnt="1"/>
      <dgm:spPr/>
    </dgm:pt>
    <dgm:pt modelId="{62A4AA1A-940F-4922-8C05-6C9DF6B0157D}" type="pres">
      <dgm:prSet presAssocID="{09D09B39-09DD-44CB-BC24-05AA9688C9DE}" presName="parentText" presStyleLbl="node1" presStyleIdx="0" presStyleCnt="1" custScaleX="104133" custScaleY="41303" custLinFactNeighborX="-12082" custLinFactNeighborY="-25631">
        <dgm:presLayoutVars>
          <dgm:chMax val="0"/>
          <dgm:bulletEnabled val="1"/>
        </dgm:presLayoutVars>
      </dgm:prSet>
      <dgm:spPr/>
    </dgm:pt>
    <dgm:pt modelId="{63D41C3B-34D2-40CC-B7B3-2A0DE3CD9215}" type="pres">
      <dgm:prSet presAssocID="{09D09B39-09DD-44CB-BC24-05AA9688C9DE}" presName="negativeSpace" presStyleCnt="0"/>
      <dgm:spPr/>
    </dgm:pt>
    <dgm:pt modelId="{C70063AF-9ED4-4103-9C8E-6B0C44CBDB79}" type="pres">
      <dgm:prSet presAssocID="{09D09B39-09DD-44CB-BC24-05AA9688C9DE}" presName="childText" presStyleLbl="conFgAcc1" presStyleIdx="0" presStyleCnt="1" custScaleY="99332" custLinFactNeighborX="-850" custLinFactNeighborY="1422">
        <dgm:presLayoutVars>
          <dgm:bulletEnabled val="1"/>
        </dgm:presLayoutVars>
      </dgm:prSet>
      <dgm:spPr/>
    </dgm:pt>
  </dgm:ptLst>
  <dgm:cxnLst>
    <dgm:cxn modelId="{2305170F-5E23-45F0-A9ED-DA66145822A5}" type="presOf" srcId="{A5D82E0A-F340-4A3D-9F2A-73CE061AB991}" destId="{5A95C8B2-068E-4D71-ABC7-64AC745A68A4}" srcOrd="0" destOrd="0" presId="urn:microsoft.com/office/officeart/2005/8/layout/list1"/>
    <dgm:cxn modelId="{1A53593B-DB92-4A4C-A228-028FD0712DEF}" type="presOf" srcId="{A95703F5-8160-4020-BD43-669A8E4814A3}" destId="{C70063AF-9ED4-4103-9C8E-6B0C44CBDB79}" srcOrd="0" destOrd="0" presId="urn:microsoft.com/office/officeart/2005/8/layout/list1"/>
    <dgm:cxn modelId="{533D7064-056C-4138-8DEE-42D262C78225}" type="presOf" srcId="{09D09B39-09DD-44CB-BC24-05AA9688C9DE}" destId="{CF402D48-0B86-42C3-B9E1-4719CBC802F2}" srcOrd="0" destOrd="0" presId="urn:microsoft.com/office/officeart/2005/8/layout/list1"/>
    <dgm:cxn modelId="{A256CE67-60F6-4EE1-9099-923D1C1B49C9}" type="presOf" srcId="{61D5F8E3-26BD-4A42-8EE4-68777F3789E7}" destId="{C70063AF-9ED4-4103-9C8E-6B0C44CBDB79}" srcOrd="0" destOrd="5" presId="urn:microsoft.com/office/officeart/2005/8/layout/list1"/>
    <dgm:cxn modelId="{894BDB4B-E150-4B8C-816B-16A2E9E7FDFD}" type="presOf" srcId="{09D09B39-09DD-44CB-BC24-05AA9688C9DE}" destId="{62A4AA1A-940F-4922-8C05-6C9DF6B0157D}" srcOrd="1" destOrd="0" presId="urn:microsoft.com/office/officeart/2005/8/layout/list1"/>
    <dgm:cxn modelId="{DAA52156-FFC6-4550-AF8D-9BF45356F3AB}" srcId="{09D09B39-09DD-44CB-BC24-05AA9688C9DE}" destId="{E3E3C3C2-45A4-4010-B805-54E38ADB40BA}" srcOrd="2" destOrd="0" parTransId="{81E90175-3B1C-411F-844A-32F855D27982}" sibTransId="{3BB774EF-0710-45AA-B21B-5AD66E525022}"/>
    <dgm:cxn modelId="{97F7B683-B549-4D00-BE79-6D1A3E20C8F0}" srcId="{A5D82E0A-F340-4A3D-9F2A-73CE061AB991}" destId="{09D09B39-09DD-44CB-BC24-05AA9688C9DE}" srcOrd="0" destOrd="0" parTransId="{DA43C49B-B6F5-4310-AABD-B169DEEED6CD}" sibTransId="{44F01BDE-D670-4BFE-994D-E82860B272B7}"/>
    <dgm:cxn modelId="{B7C8E785-1320-4CD2-A9A4-5A0EDE59232A}" srcId="{09D09B39-09DD-44CB-BC24-05AA9688C9DE}" destId="{3FCE3094-B7A8-405C-BA45-4B66464E65EF}" srcOrd="4" destOrd="0" parTransId="{4A9A5E52-DA8A-432E-90AA-A0DBAB9FE795}" sibTransId="{447E33C4-3105-4043-8E68-57D5078C99F1}"/>
    <dgm:cxn modelId="{8B91738D-47C5-410C-8CAD-28942FC75BB1}" type="presOf" srcId="{8ADEFA59-C0AF-4A8E-BAB2-77FA4921E587}" destId="{C70063AF-9ED4-4103-9C8E-6B0C44CBDB79}" srcOrd="0" destOrd="3" presId="urn:microsoft.com/office/officeart/2005/8/layout/list1"/>
    <dgm:cxn modelId="{ADDD1E98-03C3-4557-9876-8648CCA9CA99}" type="presOf" srcId="{E3E3C3C2-45A4-4010-B805-54E38ADB40BA}" destId="{C70063AF-9ED4-4103-9C8E-6B0C44CBDB79}" srcOrd="0" destOrd="2" presId="urn:microsoft.com/office/officeart/2005/8/layout/list1"/>
    <dgm:cxn modelId="{E875BBA2-6969-4FCC-8C7D-C2191FF71A57}" srcId="{09D09B39-09DD-44CB-BC24-05AA9688C9DE}" destId="{3C6E68A1-6562-4A5D-800F-97483C8C261A}" srcOrd="1" destOrd="0" parTransId="{3580E1B1-436A-4BCC-A737-37E0DDA335AB}" sibTransId="{FE5667E0-772F-4C79-B5AA-3FF500332E81}"/>
    <dgm:cxn modelId="{2F2E94A9-4831-45BD-9632-C368A7C6CB25}" srcId="{09D09B39-09DD-44CB-BC24-05AA9688C9DE}" destId="{8ADEFA59-C0AF-4A8E-BAB2-77FA4921E587}" srcOrd="3" destOrd="0" parTransId="{83E392D2-AB67-47BA-8765-E0CE09C48CC8}" sibTransId="{24475B38-48D7-4F27-BEAA-1DC946193A48}"/>
    <dgm:cxn modelId="{22621FBF-54BB-48C5-AF0F-901BC69CDE3E}" type="presOf" srcId="{3C6E68A1-6562-4A5D-800F-97483C8C261A}" destId="{C70063AF-9ED4-4103-9C8E-6B0C44CBDB79}" srcOrd="0" destOrd="1" presId="urn:microsoft.com/office/officeart/2005/8/layout/list1"/>
    <dgm:cxn modelId="{FA3F3BC3-A1CF-40C7-ADDA-85EB3CED6543}" srcId="{09D09B39-09DD-44CB-BC24-05AA9688C9DE}" destId="{A95703F5-8160-4020-BD43-669A8E4814A3}" srcOrd="0" destOrd="0" parTransId="{01989261-6637-4527-84E8-301D413DAFFC}" sibTransId="{2657CC4D-B1A2-45C4-9C91-FE3A8F3DD4BF}"/>
    <dgm:cxn modelId="{80DF7BCA-87EB-475C-AEEC-357B20C7756F}" srcId="{09D09B39-09DD-44CB-BC24-05AA9688C9DE}" destId="{61D5F8E3-26BD-4A42-8EE4-68777F3789E7}" srcOrd="5" destOrd="0" parTransId="{38529237-06AC-4DD2-9887-1F7E46659B7D}" sibTransId="{C7E0F0AE-C59B-4D61-AB18-D073555A687A}"/>
    <dgm:cxn modelId="{076556DD-C4AE-412E-B2F7-40E34AA252A6}" type="presOf" srcId="{3FCE3094-B7A8-405C-BA45-4B66464E65EF}" destId="{C70063AF-9ED4-4103-9C8E-6B0C44CBDB79}" srcOrd="0" destOrd="4" presId="urn:microsoft.com/office/officeart/2005/8/layout/list1"/>
    <dgm:cxn modelId="{650FA3AA-7569-418A-88DD-6C64A4F36BAE}" type="presParOf" srcId="{5A95C8B2-068E-4D71-ABC7-64AC745A68A4}" destId="{C9EF19FC-0ABF-40D2-95BE-6CB541E8D5D2}" srcOrd="0" destOrd="0" presId="urn:microsoft.com/office/officeart/2005/8/layout/list1"/>
    <dgm:cxn modelId="{62AFC99C-557A-4F0F-A6C5-7B890DCC4409}" type="presParOf" srcId="{C9EF19FC-0ABF-40D2-95BE-6CB541E8D5D2}" destId="{CF402D48-0B86-42C3-B9E1-4719CBC802F2}" srcOrd="0" destOrd="0" presId="urn:microsoft.com/office/officeart/2005/8/layout/list1"/>
    <dgm:cxn modelId="{513F31E8-C2E2-41EA-AE2F-7FB3CDE28456}" type="presParOf" srcId="{C9EF19FC-0ABF-40D2-95BE-6CB541E8D5D2}" destId="{62A4AA1A-940F-4922-8C05-6C9DF6B0157D}" srcOrd="1" destOrd="0" presId="urn:microsoft.com/office/officeart/2005/8/layout/list1"/>
    <dgm:cxn modelId="{D0DFFFA0-D928-4620-9156-F86F8C8E59A6}" type="presParOf" srcId="{5A95C8B2-068E-4D71-ABC7-64AC745A68A4}" destId="{63D41C3B-34D2-40CC-B7B3-2A0DE3CD9215}" srcOrd="1" destOrd="0" presId="urn:microsoft.com/office/officeart/2005/8/layout/list1"/>
    <dgm:cxn modelId="{86CD047E-D1B9-4D8C-B57C-235C08D67A8B}" type="presParOf" srcId="{5A95C8B2-068E-4D71-ABC7-64AC745A68A4}" destId="{C70063AF-9ED4-4103-9C8E-6B0C44CBDB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AD2EC4-4134-4206-B6CD-E9EE22BD472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F6D26C69-9D2D-41BD-9704-B9CD2FFE385B}">
      <dgm:prSet custT="1"/>
      <dgm:spPr/>
      <dgm:t>
        <a:bodyPr/>
        <a:lstStyle/>
        <a:p>
          <a:pPr algn="just" rtl="0"/>
          <a:r>
            <a:rPr lang="es-ES_tradnl" sz="1400" dirty="0">
              <a:latin typeface="Franklin Gothic Book" panose="020B0503020102020204" pitchFamily="34" charset="0"/>
            </a:rPr>
            <a:t>Los </a:t>
          </a:r>
          <a:r>
            <a:rPr lang="es-ES_tradnl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sujetos obligados </a:t>
          </a:r>
          <a:r>
            <a:rPr lang="es-ES_tradnl" sz="1400" dirty="0">
              <a:latin typeface="Franklin Gothic Book" panose="020B0503020102020204" pitchFamily="34" charset="0"/>
            </a:rPr>
            <a:t>deben mantener de forma impresa para consulta directa, difundir y mantener actualizada a través de sus sitios de internet y la Plataforma Nacional de Transparencia, la información , de los temas, documentos y políticas, que les corresponda, entre las que se encuentran:</a:t>
          </a:r>
          <a:endParaRPr lang="es-MX" sz="1400" dirty="0">
            <a:latin typeface="Franklin Gothic Book" panose="020B0503020102020204" pitchFamily="34" charset="0"/>
          </a:endParaRPr>
        </a:p>
      </dgm:t>
    </dgm:pt>
    <dgm:pt modelId="{1D56226E-6055-47A4-B6DC-651303292C55}" type="parTrans" cxnId="{2099C746-255B-4B83-898E-E722F25801A8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8A50D262-E871-4214-A633-EF83061D6ADA}" type="sibTrans" cxnId="{2099C746-255B-4B83-898E-E722F25801A8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789CF247-623E-40BA-8279-CE477DE0221C}">
      <dgm:prSet custT="1"/>
      <dgm:spPr/>
      <dgm:t>
        <a:bodyPr/>
        <a:lstStyle/>
        <a:p>
          <a:pPr algn="just" rtl="0"/>
          <a:r>
            <a:rPr lang="es-MX" sz="1600" b="0" dirty="0">
              <a:solidFill>
                <a:schemeClr val="tx1"/>
              </a:solidFill>
              <a:latin typeface="Franklin Gothic Book" panose="020B0503020102020204" pitchFamily="34" charset="0"/>
            </a:rPr>
            <a:t>Catalogo de disposición y guía de archivo  documental</a:t>
          </a:r>
        </a:p>
      </dgm:t>
    </dgm:pt>
    <dgm:pt modelId="{C6A6A188-3EC5-4256-AECA-8D408A69AE84}" type="parTrans" cxnId="{FB84DDBD-ED66-4BB1-916F-301288A167F9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B34B3FB-4FD2-4E80-8354-2008AB2B9FFC}" type="sibTrans" cxnId="{FB84DDBD-ED66-4BB1-916F-301288A167F9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9A894042-65C5-4265-903C-8363B1BF0793}">
      <dgm:prSet custT="1"/>
      <dgm:spPr/>
      <dgm:t>
        <a:bodyPr/>
        <a:lstStyle/>
        <a:p>
          <a:pPr algn="just" rtl="0"/>
          <a:r>
            <a:rPr lang="es-MX" sz="1600" b="0" dirty="0">
              <a:solidFill>
                <a:schemeClr val="tx1"/>
              </a:solidFill>
              <a:latin typeface="Franklin Gothic Book" panose="020B0503020102020204" pitchFamily="34" charset="0"/>
            </a:rPr>
            <a:t>Remuneración, con todas sus prestaciones, gratificaciones, primas, etc. </a:t>
          </a:r>
        </a:p>
      </dgm:t>
    </dgm:pt>
    <dgm:pt modelId="{CE032E6C-CBC0-4A79-9772-33F7F9857CA9}" type="parTrans" cxnId="{619ECDA8-DD37-4D16-A418-754397447F52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163E6818-5467-40DF-9413-11EDA8D1BF05}" type="sibTrans" cxnId="{619ECDA8-DD37-4D16-A418-754397447F52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7B8BC706-4FCE-488E-8D1E-F6EBB1EDC159}">
      <dgm:prSet custT="1"/>
      <dgm:spPr/>
      <dgm:t>
        <a:bodyPr/>
        <a:lstStyle/>
        <a:p>
          <a:pPr algn="just" rtl="0"/>
          <a:r>
            <a:rPr lang="es-MX" sz="1600" b="0" dirty="0">
              <a:solidFill>
                <a:schemeClr val="tx1"/>
              </a:solidFill>
              <a:latin typeface="Franklin Gothic Book" panose="020B0503020102020204" pitchFamily="34" charset="0"/>
            </a:rPr>
            <a:t>Servicios, trámites, requisitos y formatos</a:t>
          </a:r>
        </a:p>
      </dgm:t>
    </dgm:pt>
    <dgm:pt modelId="{332E0F36-9A0F-47D1-BCDA-9B11FB3D4D03}" type="parTrans" cxnId="{532D267A-0760-45B8-A625-1108537A633D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0C196E80-5622-47F7-8FC1-E17D7951618C}" type="sibTrans" cxnId="{532D267A-0760-45B8-A625-1108537A633D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C5D3426-4875-4896-99B3-4B1D95312F85}">
      <dgm:prSet custT="1"/>
      <dgm:spPr/>
      <dgm:t>
        <a:bodyPr/>
        <a:lstStyle/>
        <a:p>
          <a:pPr algn="just" rtl="0"/>
          <a:r>
            <a:rPr lang="es-MX" sz="1600" b="0" dirty="0">
              <a:solidFill>
                <a:schemeClr val="tx1"/>
              </a:solidFill>
              <a:latin typeface="Franklin Gothic Book" panose="020B0503020102020204" pitchFamily="34" charset="0"/>
            </a:rPr>
            <a:t>Directorios, todas las personas servidoras públicas los niveles.</a:t>
          </a:r>
          <a:endParaRPr lang="es-ES" sz="1600" b="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598E5C8-3FA5-442D-ACBF-8D3991BD6301}" type="parTrans" cxnId="{8E5BEB2E-F675-4405-BF8F-DF7497AFECB0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D8C7E251-5C4C-4484-AA47-BB4C6C21AA92}" type="sibTrans" cxnId="{8E5BEB2E-F675-4405-BF8F-DF7497AFECB0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E4D8EF49-B770-4F8E-A997-148D1F19E431}">
      <dgm:prSet custT="1"/>
      <dgm:spPr/>
      <dgm:t>
        <a:bodyPr/>
        <a:lstStyle/>
        <a:p>
          <a:pPr algn="just" rtl="0"/>
          <a:r>
            <a:rPr lang="es-MX" sz="1600" b="0" dirty="0">
              <a:solidFill>
                <a:schemeClr val="tx1"/>
              </a:solidFill>
              <a:latin typeface="Franklin Gothic Book" panose="020B0503020102020204" pitchFamily="34" charset="0"/>
            </a:rPr>
            <a:t>Actas y resoluciones del Comité de Transparencia</a:t>
          </a:r>
        </a:p>
      </dgm:t>
    </dgm:pt>
    <dgm:pt modelId="{6C827781-FD18-422F-94DA-12F47380A51B}" type="parTrans" cxnId="{3612B0A0-8E25-42BA-8450-C123BA3BB15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988C96BF-61E3-4DB3-9BDA-6A66FFEA5335}" type="sibTrans" cxnId="{3612B0A0-8E25-42BA-8450-C123BA3BB15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2C0E037C-65E5-4156-88B1-3DE223C4584D}">
      <dgm:prSet/>
      <dgm:spPr/>
      <dgm:t>
        <a:bodyPr/>
        <a:lstStyle/>
        <a:p>
          <a:pPr algn="l" rtl="0"/>
          <a:endParaRPr lang="es-ES" sz="1000" b="1" dirty="0">
            <a:latin typeface="Franklin Gothic Book" panose="020B0503020102020204" pitchFamily="34" charset="0"/>
          </a:endParaRPr>
        </a:p>
      </dgm:t>
    </dgm:pt>
    <dgm:pt modelId="{FA8919B8-9EF7-474E-A2D1-0F2D94B114E7}" type="parTrans" cxnId="{0041F386-6E39-47EA-8183-5425C0093C81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E279744-1803-405F-BDB2-29621F4D6DD3}" type="sibTrans" cxnId="{0041F386-6E39-47EA-8183-5425C0093C81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0BDFA24-5663-4227-B3AD-26E87A01B976}">
      <dgm:prSet custT="1"/>
      <dgm:spPr/>
      <dgm:t>
        <a:bodyPr/>
        <a:lstStyle/>
        <a:p>
          <a:pPr algn="just" rtl="0"/>
          <a:r>
            <a:rPr lang="es-MX" sz="1600" b="0" dirty="0">
              <a:solidFill>
                <a:schemeClr val="tx1"/>
              </a:solidFill>
              <a:latin typeface="Franklin Gothic Book" panose="020B0503020102020204" pitchFamily="34" charset="0"/>
            </a:rPr>
            <a:t>Programas sociales, de Ayudas, Subsidios, Estímulos y Apoyos</a:t>
          </a:r>
        </a:p>
      </dgm:t>
    </dgm:pt>
    <dgm:pt modelId="{3AD40FC3-30B0-4F2B-A67B-C6A9DC681601}" type="parTrans" cxnId="{8A8B18AB-D1DF-4E7E-84E1-3BC180563A1B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DB626C38-09A3-4D9C-8B61-572A1B602848}" type="sibTrans" cxnId="{8A8B18AB-D1DF-4E7E-84E1-3BC180563A1B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101AA92E-F293-4337-B4D1-0C79694D7A7E}">
      <dgm:prSet custT="1"/>
      <dgm:spPr/>
      <dgm:t>
        <a:bodyPr/>
        <a:lstStyle/>
        <a:p>
          <a:pPr algn="just" rtl="0"/>
          <a:r>
            <a:rPr lang="es-MX" sz="1600" b="1" dirty="0">
              <a:latin typeface="Franklin Gothic Book" panose="020B0503020102020204" pitchFamily="34" charset="0"/>
            </a:rPr>
            <a:t>Especificas de los Sujetos Obligados </a:t>
          </a:r>
          <a:endParaRPr lang="es-MX" sz="1600" b="1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D5FD885-5C6E-4CE6-BBD3-11B69444837D}" type="parTrans" cxnId="{ACE65809-06ED-4A1A-8C5D-04706B55D062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3E1E98AC-4C20-4BC2-93EE-F8BE9FD88FFA}" type="sibTrans" cxnId="{ACE65809-06ED-4A1A-8C5D-04706B55D062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51A4F6CC-C89C-4F39-B75B-FEAAA0A55775}" type="pres">
      <dgm:prSet presAssocID="{F4AD2EC4-4134-4206-B6CD-E9EE22BD4728}" presName="linear" presStyleCnt="0">
        <dgm:presLayoutVars>
          <dgm:dir/>
          <dgm:animLvl val="lvl"/>
          <dgm:resizeHandles val="exact"/>
        </dgm:presLayoutVars>
      </dgm:prSet>
      <dgm:spPr/>
    </dgm:pt>
    <dgm:pt modelId="{DA4EA76D-5998-4019-B345-AA88FF04A88E}" type="pres">
      <dgm:prSet presAssocID="{F6D26C69-9D2D-41BD-9704-B9CD2FFE385B}" presName="parentLin" presStyleCnt="0"/>
      <dgm:spPr/>
    </dgm:pt>
    <dgm:pt modelId="{0ECC7B21-B7F3-4B52-A0AF-695F72C14837}" type="pres">
      <dgm:prSet presAssocID="{F6D26C69-9D2D-41BD-9704-B9CD2FFE385B}" presName="parentLeftMargin" presStyleLbl="node1" presStyleIdx="0" presStyleCnt="1"/>
      <dgm:spPr/>
    </dgm:pt>
    <dgm:pt modelId="{C16D83F6-D65C-42B5-90D8-E66126184895}" type="pres">
      <dgm:prSet presAssocID="{F6D26C69-9D2D-41BD-9704-B9CD2FFE385B}" presName="parentText" presStyleLbl="node1" presStyleIdx="0" presStyleCnt="1" custScaleX="118125" custScaleY="59534" custLinFactNeighborX="-82476">
        <dgm:presLayoutVars>
          <dgm:chMax val="0"/>
          <dgm:bulletEnabled val="1"/>
        </dgm:presLayoutVars>
      </dgm:prSet>
      <dgm:spPr/>
    </dgm:pt>
    <dgm:pt modelId="{F15F0F6F-B938-4A45-83D5-A9C671A0B47A}" type="pres">
      <dgm:prSet presAssocID="{F6D26C69-9D2D-41BD-9704-B9CD2FFE385B}" presName="negativeSpace" presStyleCnt="0"/>
      <dgm:spPr/>
    </dgm:pt>
    <dgm:pt modelId="{55FFD4AC-7435-4890-BB9E-BB5E386B4815}" type="pres">
      <dgm:prSet presAssocID="{F6D26C69-9D2D-41BD-9704-B9CD2FFE385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A065F09-B36E-4C15-9DD0-C17997E832E6}" type="presOf" srcId="{60BDFA24-5663-4227-B3AD-26E87A01B976}" destId="{55FFD4AC-7435-4890-BB9E-BB5E386B4815}" srcOrd="0" destOrd="5" presId="urn:microsoft.com/office/officeart/2005/8/layout/list1"/>
    <dgm:cxn modelId="{ACE65809-06ED-4A1A-8C5D-04706B55D062}" srcId="{F6D26C69-9D2D-41BD-9704-B9CD2FFE385B}" destId="{101AA92E-F293-4337-B4D1-0C79694D7A7E}" srcOrd="6" destOrd="0" parTransId="{CD5FD885-5C6E-4CE6-BBD3-11B69444837D}" sibTransId="{3E1E98AC-4C20-4BC2-93EE-F8BE9FD88FFA}"/>
    <dgm:cxn modelId="{8E5BEB2E-F675-4405-BF8F-DF7497AFECB0}" srcId="{F6D26C69-9D2D-41BD-9704-B9CD2FFE385B}" destId="{3C5D3426-4875-4896-99B3-4B1D95312F85}" srcOrd="3" destOrd="0" parTransId="{1598E5C8-3FA5-442D-ACBF-8D3991BD6301}" sibTransId="{D8C7E251-5C4C-4484-AA47-BB4C6C21AA92}"/>
    <dgm:cxn modelId="{B15D8430-9E36-40E3-A399-99FACBBC05D5}" type="presOf" srcId="{F4AD2EC4-4134-4206-B6CD-E9EE22BD4728}" destId="{51A4F6CC-C89C-4F39-B75B-FEAAA0A55775}" srcOrd="0" destOrd="0" presId="urn:microsoft.com/office/officeart/2005/8/layout/list1"/>
    <dgm:cxn modelId="{55DD1635-5011-450D-92BB-2B5608E866C9}" type="presOf" srcId="{2C0E037C-65E5-4156-88B1-3DE223C4584D}" destId="{55FFD4AC-7435-4890-BB9E-BB5E386B4815}" srcOrd="0" destOrd="7" presId="urn:microsoft.com/office/officeart/2005/8/layout/list1"/>
    <dgm:cxn modelId="{AED3D263-8FB8-42BD-92AA-7E63D21BF8F1}" type="presOf" srcId="{101AA92E-F293-4337-B4D1-0C79694D7A7E}" destId="{55FFD4AC-7435-4890-BB9E-BB5E386B4815}" srcOrd="0" destOrd="6" presId="urn:microsoft.com/office/officeart/2005/8/layout/list1"/>
    <dgm:cxn modelId="{99F8F344-F8B1-4EF8-A5B8-7E275A6539F5}" type="presOf" srcId="{F6D26C69-9D2D-41BD-9704-B9CD2FFE385B}" destId="{0ECC7B21-B7F3-4B52-A0AF-695F72C14837}" srcOrd="0" destOrd="0" presId="urn:microsoft.com/office/officeart/2005/8/layout/list1"/>
    <dgm:cxn modelId="{2099C746-255B-4B83-898E-E722F25801A8}" srcId="{F4AD2EC4-4134-4206-B6CD-E9EE22BD4728}" destId="{F6D26C69-9D2D-41BD-9704-B9CD2FFE385B}" srcOrd="0" destOrd="0" parTransId="{1D56226E-6055-47A4-B6DC-651303292C55}" sibTransId="{8A50D262-E871-4214-A633-EF83061D6ADA}"/>
    <dgm:cxn modelId="{D7CFA367-5050-4159-8469-B5E9ACBFA002}" type="presOf" srcId="{3C5D3426-4875-4896-99B3-4B1D95312F85}" destId="{55FFD4AC-7435-4890-BB9E-BB5E386B4815}" srcOrd="0" destOrd="3" presId="urn:microsoft.com/office/officeart/2005/8/layout/list1"/>
    <dgm:cxn modelId="{5B72F54B-27B3-40A0-93F4-07918C51663A}" type="presOf" srcId="{9A894042-65C5-4265-903C-8363B1BF0793}" destId="{55FFD4AC-7435-4890-BB9E-BB5E386B4815}" srcOrd="0" destOrd="1" presId="urn:microsoft.com/office/officeart/2005/8/layout/list1"/>
    <dgm:cxn modelId="{30CF356D-42E3-411B-A0A0-8C988BF8A676}" type="presOf" srcId="{F6D26C69-9D2D-41BD-9704-B9CD2FFE385B}" destId="{C16D83F6-D65C-42B5-90D8-E66126184895}" srcOrd="1" destOrd="0" presId="urn:microsoft.com/office/officeart/2005/8/layout/list1"/>
    <dgm:cxn modelId="{532D267A-0760-45B8-A625-1108537A633D}" srcId="{F6D26C69-9D2D-41BD-9704-B9CD2FFE385B}" destId="{7B8BC706-4FCE-488E-8D1E-F6EBB1EDC159}" srcOrd="2" destOrd="0" parTransId="{332E0F36-9A0F-47D1-BCDA-9B11FB3D4D03}" sibTransId="{0C196E80-5622-47F7-8FC1-E17D7951618C}"/>
    <dgm:cxn modelId="{C280F37A-8F19-435D-A396-09798CF2180B}" type="presOf" srcId="{789CF247-623E-40BA-8279-CE477DE0221C}" destId="{55FFD4AC-7435-4890-BB9E-BB5E386B4815}" srcOrd="0" destOrd="0" presId="urn:microsoft.com/office/officeart/2005/8/layout/list1"/>
    <dgm:cxn modelId="{0041F386-6E39-47EA-8183-5425C0093C81}" srcId="{F6D26C69-9D2D-41BD-9704-B9CD2FFE385B}" destId="{2C0E037C-65E5-4156-88B1-3DE223C4584D}" srcOrd="7" destOrd="0" parTransId="{FA8919B8-9EF7-474E-A2D1-0F2D94B114E7}" sibTransId="{6E279744-1803-405F-BDB2-29621F4D6DD3}"/>
    <dgm:cxn modelId="{3612B0A0-8E25-42BA-8450-C123BA3BB15E}" srcId="{F6D26C69-9D2D-41BD-9704-B9CD2FFE385B}" destId="{E4D8EF49-B770-4F8E-A997-148D1F19E431}" srcOrd="4" destOrd="0" parTransId="{6C827781-FD18-422F-94DA-12F47380A51B}" sibTransId="{988C96BF-61E3-4DB3-9BDA-6A66FFEA5335}"/>
    <dgm:cxn modelId="{619ECDA8-DD37-4D16-A418-754397447F52}" srcId="{F6D26C69-9D2D-41BD-9704-B9CD2FFE385B}" destId="{9A894042-65C5-4265-903C-8363B1BF0793}" srcOrd="1" destOrd="0" parTransId="{CE032E6C-CBC0-4A79-9772-33F7F9857CA9}" sibTransId="{163E6818-5467-40DF-9413-11EDA8D1BF05}"/>
    <dgm:cxn modelId="{8A8B18AB-D1DF-4E7E-84E1-3BC180563A1B}" srcId="{F6D26C69-9D2D-41BD-9704-B9CD2FFE385B}" destId="{60BDFA24-5663-4227-B3AD-26E87A01B976}" srcOrd="5" destOrd="0" parTransId="{3AD40FC3-30B0-4F2B-A67B-C6A9DC681601}" sibTransId="{DB626C38-09A3-4D9C-8B61-572A1B602848}"/>
    <dgm:cxn modelId="{97C416B1-CBB7-4199-9A09-167A9F2F6F3F}" type="presOf" srcId="{7B8BC706-4FCE-488E-8D1E-F6EBB1EDC159}" destId="{55FFD4AC-7435-4890-BB9E-BB5E386B4815}" srcOrd="0" destOrd="2" presId="urn:microsoft.com/office/officeart/2005/8/layout/list1"/>
    <dgm:cxn modelId="{315B89B4-2DC3-4531-91D5-F804630C5237}" type="presOf" srcId="{E4D8EF49-B770-4F8E-A997-148D1F19E431}" destId="{55FFD4AC-7435-4890-BB9E-BB5E386B4815}" srcOrd="0" destOrd="4" presId="urn:microsoft.com/office/officeart/2005/8/layout/list1"/>
    <dgm:cxn modelId="{FB84DDBD-ED66-4BB1-916F-301288A167F9}" srcId="{F6D26C69-9D2D-41BD-9704-B9CD2FFE385B}" destId="{789CF247-623E-40BA-8279-CE477DE0221C}" srcOrd="0" destOrd="0" parTransId="{C6A6A188-3EC5-4256-AECA-8D408A69AE84}" sibTransId="{6B34B3FB-4FD2-4E80-8354-2008AB2B9FFC}"/>
    <dgm:cxn modelId="{68E927F9-7D0F-4D47-8D45-C280140E8CF8}" type="presParOf" srcId="{51A4F6CC-C89C-4F39-B75B-FEAAA0A55775}" destId="{DA4EA76D-5998-4019-B345-AA88FF04A88E}" srcOrd="0" destOrd="0" presId="urn:microsoft.com/office/officeart/2005/8/layout/list1"/>
    <dgm:cxn modelId="{DEDC451C-44E7-417E-81BC-D8C9E2A98CFA}" type="presParOf" srcId="{DA4EA76D-5998-4019-B345-AA88FF04A88E}" destId="{0ECC7B21-B7F3-4B52-A0AF-695F72C14837}" srcOrd="0" destOrd="0" presId="urn:microsoft.com/office/officeart/2005/8/layout/list1"/>
    <dgm:cxn modelId="{BE7F80E7-C1CC-41C6-85BA-EB2800967081}" type="presParOf" srcId="{DA4EA76D-5998-4019-B345-AA88FF04A88E}" destId="{C16D83F6-D65C-42B5-90D8-E66126184895}" srcOrd="1" destOrd="0" presId="urn:microsoft.com/office/officeart/2005/8/layout/list1"/>
    <dgm:cxn modelId="{0C930C5A-F0AC-41D7-BEF8-A9E5E163BB84}" type="presParOf" srcId="{51A4F6CC-C89C-4F39-B75B-FEAAA0A55775}" destId="{F15F0F6F-B938-4A45-83D5-A9C671A0B47A}" srcOrd="1" destOrd="0" presId="urn:microsoft.com/office/officeart/2005/8/layout/list1"/>
    <dgm:cxn modelId="{916E4B12-754C-4E19-8259-8B31B103A75D}" type="presParOf" srcId="{51A4F6CC-C89C-4F39-B75B-FEAAA0A55775}" destId="{55FFD4AC-7435-4890-BB9E-BB5E386B48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C95DA5-3407-4131-8B69-29C7095DC8E0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0564FCC-C165-4D0A-B0BE-7E7D653BC8F0}">
      <dgm:prSet phldrT="[Texto]" custT="1"/>
      <dgm:spPr/>
      <dgm:t>
        <a:bodyPr/>
        <a:lstStyle/>
        <a:p>
          <a:r>
            <a:rPr lang="es-ES" sz="1200" dirty="0">
              <a:solidFill>
                <a:schemeClr val="bg1"/>
              </a:solidFill>
            </a:rPr>
            <a:t>Debe contar con:</a:t>
          </a:r>
        </a:p>
      </dgm:t>
    </dgm:pt>
    <dgm:pt modelId="{57A7402C-688D-4ACA-AFDD-26CF34B103AF}" type="parTrans" cxnId="{0BA4C2A5-98CE-447F-BD00-D08EF90D3371}">
      <dgm:prSet/>
      <dgm:spPr/>
      <dgm:t>
        <a:bodyPr/>
        <a:lstStyle/>
        <a:p>
          <a:endParaRPr lang="es-ES" sz="1200"/>
        </a:p>
      </dgm:t>
    </dgm:pt>
    <dgm:pt modelId="{12C30F3A-EED2-463A-B70A-C7EB5C0C6A8C}" type="sibTrans" cxnId="{0BA4C2A5-98CE-447F-BD00-D08EF90D3371}">
      <dgm:prSet/>
      <dgm:spPr/>
      <dgm:t>
        <a:bodyPr/>
        <a:lstStyle/>
        <a:p>
          <a:endParaRPr lang="es-ES" sz="1200"/>
        </a:p>
      </dgm:t>
    </dgm:pt>
    <dgm:pt modelId="{A8C78293-440A-453C-8521-570B29CE0FBE}">
      <dgm:prSet phldrT="[Texto]" custT="1"/>
      <dgm:spPr/>
      <dgm:t>
        <a:bodyPr/>
        <a:lstStyle/>
        <a:p>
          <a:r>
            <a:rPr lang="es-ES" sz="1200" dirty="0"/>
            <a:t>Oficinas visibles y accesibles al público</a:t>
          </a:r>
        </a:p>
      </dgm:t>
    </dgm:pt>
    <dgm:pt modelId="{DE8B0342-EE36-49DF-9678-6810AB873BE4}" type="parTrans" cxnId="{429B1A1F-8202-4AEB-88CB-ED07BB59BC1F}">
      <dgm:prSet/>
      <dgm:spPr/>
      <dgm:t>
        <a:bodyPr/>
        <a:lstStyle/>
        <a:p>
          <a:endParaRPr lang="es-ES" sz="1200"/>
        </a:p>
      </dgm:t>
    </dgm:pt>
    <dgm:pt modelId="{E6571A0C-E1DE-4FE0-BE0E-03D6828A3EEC}" type="sibTrans" cxnId="{429B1A1F-8202-4AEB-88CB-ED07BB59BC1F}">
      <dgm:prSet/>
      <dgm:spPr/>
      <dgm:t>
        <a:bodyPr/>
        <a:lstStyle/>
        <a:p>
          <a:endParaRPr lang="es-ES" sz="1200"/>
        </a:p>
      </dgm:t>
    </dgm:pt>
    <dgm:pt modelId="{EA46966B-EDDD-4CD7-A4B2-4EEDD39FA314}">
      <dgm:prSet phldrT="[Texto]" custT="1"/>
      <dgm:spPr/>
      <dgm:t>
        <a:bodyPr/>
        <a:lstStyle/>
        <a:p>
          <a:r>
            <a:rPr lang="es-ES" sz="1200" dirty="0"/>
            <a:t>Buzón ciudadano </a:t>
          </a:r>
        </a:p>
      </dgm:t>
    </dgm:pt>
    <dgm:pt modelId="{05E1272B-E1D3-4E51-9751-41BC050A5177}" type="parTrans" cxnId="{BEFACD6D-05CD-4E81-B8E3-D7539F4AA460}">
      <dgm:prSet/>
      <dgm:spPr/>
      <dgm:t>
        <a:bodyPr/>
        <a:lstStyle/>
        <a:p>
          <a:endParaRPr lang="es-ES" sz="1200"/>
        </a:p>
      </dgm:t>
    </dgm:pt>
    <dgm:pt modelId="{B218A687-B274-4B16-958B-AFAA54120ABB}" type="sibTrans" cxnId="{BEFACD6D-05CD-4E81-B8E3-D7539F4AA460}">
      <dgm:prSet/>
      <dgm:spPr/>
      <dgm:t>
        <a:bodyPr/>
        <a:lstStyle/>
        <a:p>
          <a:endParaRPr lang="es-ES" sz="1200"/>
        </a:p>
      </dgm:t>
    </dgm:pt>
    <dgm:pt modelId="{9FFB5EA7-9BEF-4CB7-9011-F7AF8A453A16}">
      <dgm:prSet phldrT="[Texto]" custT="1"/>
      <dgm:spPr/>
      <dgm:t>
        <a:bodyPr/>
        <a:lstStyle/>
        <a:p>
          <a:r>
            <a:rPr lang="es-ES" sz="1200" dirty="0">
              <a:solidFill>
                <a:schemeClr val="bg1"/>
              </a:solidFill>
            </a:rPr>
            <a:t>Dependerá del Titular del SO </a:t>
          </a:r>
        </a:p>
      </dgm:t>
    </dgm:pt>
    <dgm:pt modelId="{8ADB98FB-E5FD-4825-9473-28D37412EC6B}" type="parTrans" cxnId="{F568C94B-A9FC-4A55-B891-F3BAA4641894}">
      <dgm:prSet/>
      <dgm:spPr/>
      <dgm:t>
        <a:bodyPr/>
        <a:lstStyle/>
        <a:p>
          <a:endParaRPr lang="es-ES" sz="1200"/>
        </a:p>
      </dgm:t>
    </dgm:pt>
    <dgm:pt modelId="{366AFC79-CC39-40AA-8730-42DCD7E0715E}" type="sibTrans" cxnId="{F568C94B-A9FC-4A55-B891-F3BAA4641894}">
      <dgm:prSet/>
      <dgm:spPr/>
      <dgm:t>
        <a:bodyPr/>
        <a:lstStyle/>
        <a:p>
          <a:endParaRPr lang="es-ES" sz="1200"/>
        </a:p>
      </dgm:t>
    </dgm:pt>
    <dgm:pt modelId="{3F563D86-231B-4778-BC25-57E8B482B32A}">
      <dgm:prSet phldrT="[Texto]" custT="1"/>
      <dgm:spPr/>
      <dgm:t>
        <a:bodyPr/>
        <a:lstStyle/>
        <a:p>
          <a:r>
            <a:rPr lang="es-ES" sz="1200" dirty="0"/>
            <a:t>Responsable y personal que designe el titular del SO </a:t>
          </a:r>
        </a:p>
      </dgm:t>
    </dgm:pt>
    <dgm:pt modelId="{EC336598-5478-4E94-A982-FDA705CCE6E8}" type="parTrans" cxnId="{C0C2DF21-05A4-4265-89FB-91B3A4CD9857}">
      <dgm:prSet/>
      <dgm:spPr/>
      <dgm:t>
        <a:bodyPr/>
        <a:lstStyle/>
        <a:p>
          <a:endParaRPr lang="es-ES" sz="2400"/>
        </a:p>
      </dgm:t>
    </dgm:pt>
    <dgm:pt modelId="{C52F65A2-BB15-4FBE-9BE0-68A03D8CC28F}" type="sibTrans" cxnId="{C0C2DF21-05A4-4265-89FB-91B3A4CD9857}">
      <dgm:prSet/>
      <dgm:spPr/>
      <dgm:t>
        <a:bodyPr/>
        <a:lstStyle/>
        <a:p>
          <a:endParaRPr lang="es-ES" sz="2400"/>
        </a:p>
      </dgm:t>
    </dgm:pt>
    <dgm:pt modelId="{AE8B159A-DD48-4B1E-AEA4-68888D7A4783}" type="pres">
      <dgm:prSet presAssocID="{00C95DA5-3407-4131-8B69-29C7095DC8E0}" presName="linear" presStyleCnt="0">
        <dgm:presLayoutVars>
          <dgm:dir/>
          <dgm:animLvl val="lvl"/>
          <dgm:resizeHandles val="exact"/>
        </dgm:presLayoutVars>
      </dgm:prSet>
      <dgm:spPr/>
    </dgm:pt>
    <dgm:pt modelId="{AF2E53E2-402B-452A-9313-0AFDDC21C45F}" type="pres">
      <dgm:prSet presAssocID="{C0564FCC-C165-4D0A-B0BE-7E7D653BC8F0}" presName="parentLin" presStyleCnt="0"/>
      <dgm:spPr/>
    </dgm:pt>
    <dgm:pt modelId="{D5D606F4-D453-4ACC-8B3D-E97B6AA727A6}" type="pres">
      <dgm:prSet presAssocID="{C0564FCC-C165-4D0A-B0BE-7E7D653BC8F0}" presName="parentLeftMargin" presStyleLbl="node1" presStyleIdx="0" presStyleCnt="2"/>
      <dgm:spPr/>
    </dgm:pt>
    <dgm:pt modelId="{292D0761-A21E-4C03-B601-AB1540FF40DB}" type="pres">
      <dgm:prSet presAssocID="{C0564FCC-C165-4D0A-B0BE-7E7D653BC8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A029DB-ECC8-49E3-B301-1D60B53BEEFC}" type="pres">
      <dgm:prSet presAssocID="{C0564FCC-C165-4D0A-B0BE-7E7D653BC8F0}" presName="negativeSpace" presStyleCnt="0"/>
      <dgm:spPr/>
    </dgm:pt>
    <dgm:pt modelId="{7097E10C-C5C0-4326-8337-0F8798D024AF}" type="pres">
      <dgm:prSet presAssocID="{C0564FCC-C165-4D0A-B0BE-7E7D653BC8F0}" presName="childText" presStyleLbl="conFgAcc1" presStyleIdx="0" presStyleCnt="2">
        <dgm:presLayoutVars>
          <dgm:bulletEnabled val="1"/>
        </dgm:presLayoutVars>
      </dgm:prSet>
      <dgm:spPr/>
    </dgm:pt>
    <dgm:pt modelId="{0A912899-E8AD-48BE-B03A-2CD94FA5F04B}" type="pres">
      <dgm:prSet presAssocID="{12C30F3A-EED2-463A-B70A-C7EB5C0C6A8C}" presName="spaceBetweenRectangles" presStyleCnt="0"/>
      <dgm:spPr/>
    </dgm:pt>
    <dgm:pt modelId="{4D2A4500-5FBE-426F-BF3B-B12A72524B80}" type="pres">
      <dgm:prSet presAssocID="{9FFB5EA7-9BEF-4CB7-9011-F7AF8A453A16}" presName="parentLin" presStyleCnt="0"/>
      <dgm:spPr/>
    </dgm:pt>
    <dgm:pt modelId="{8A48E5F9-C918-4029-B322-765E5CBC373F}" type="pres">
      <dgm:prSet presAssocID="{9FFB5EA7-9BEF-4CB7-9011-F7AF8A453A16}" presName="parentLeftMargin" presStyleLbl="node1" presStyleIdx="0" presStyleCnt="2"/>
      <dgm:spPr/>
    </dgm:pt>
    <dgm:pt modelId="{621D856D-0453-4C7B-A383-9562E62D1753}" type="pres">
      <dgm:prSet presAssocID="{9FFB5EA7-9BEF-4CB7-9011-F7AF8A453A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3F5566-BE4A-4FB9-BA4E-63B7F3D07AEE}" type="pres">
      <dgm:prSet presAssocID="{9FFB5EA7-9BEF-4CB7-9011-F7AF8A453A16}" presName="negativeSpace" presStyleCnt="0"/>
      <dgm:spPr/>
    </dgm:pt>
    <dgm:pt modelId="{444577D0-04B1-4373-94A9-1B3D66E1D096}" type="pres">
      <dgm:prSet presAssocID="{9FFB5EA7-9BEF-4CB7-9011-F7AF8A453A1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9B1A1F-8202-4AEB-88CB-ED07BB59BC1F}" srcId="{C0564FCC-C165-4D0A-B0BE-7E7D653BC8F0}" destId="{A8C78293-440A-453C-8521-570B29CE0FBE}" srcOrd="1" destOrd="0" parTransId="{DE8B0342-EE36-49DF-9678-6810AB873BE4}" sibTransId="{E6571A0C-E1DE-4FE0-BE0E-03D6828A3EEC}"/>
    <dgm:cxn modelId="{C0C2DF21-05A4-4265-89FB-91B3A4CD9857}" srcId="{C0564FCC-C165-4D0A-B0BE-7E7D653BC8F0}" destId="{3F563D86-231B-4778-BC25-57E8B482B32A}" srcOrd="0" destOrd="0" parTransId="{EC336598-5478-4E94-A982-FDA705CCE6E8}" sibTransId="{C52F65A2-BB15-4FBE-9BE0-68A03D8CC28F}"/>
    <dgm:cxn modelId="{8C6BD828-7BB4-48A1-8C50-10C3A32AA0A1}" type="presOf" srcId="{00C95DA5-3407-4131-8B69-29C7095DC8E0}" destId="{AE8B159A-DD48-4B1E-AEA4-68888D7A4783}" srcOrd="0" destOrd="0" presId="urn:microsoft.com/office/officeart/2005/8/layout/list1"/>
    <dgm:cxn modelId="{BF206831-CE06-4ED1-82BB-C4CB2ACB5BF2}" type="presOf" srcId="{EA46966B-EDDD-4CD7-A4B2-4EEDD39FA314}" destId="{7097E10C-C5C0-4326-8337-0F8798D024AF}" srcOrd="0" destOrd="2" presId="urn:microsoft.com/office/officeart/2005/8/layout/list1"/>
    <dgm:cxn modelId="{C584CE41-F2BF-4177-8D91-3A0CE97EAFD8}" type="presOf" srcId="{9FFB5EA7-9BEF-4CB7-9011-F7AF8A453A16}" destId="{621D856D-0453-4C7B-A383-9562E62D1753}" srcOrd="1" destOrd="0" presId="urn:microsoft.com/office/officeart/2005/8/layout/list1"/>
    <dgm:cxn modelId="{69AF5363-7E53-4A35-A748-58B51AD349CF}" type="presOf" srcId="{A8C78293-440A-453C-8521-570B29CE0FBE}" destId="{7097E10C-C5C0-4326-8337-0F8798D024AF}" srcOrd="0" destOrd="1" presId="urn:microsoft.com/office/officeart/2005/8/layout/list1"/>
    <dgm:cxn modelId="{F568C94B-A9FC-4A55-B891-F3BAA4641894}" srcId="{00C95DA5-3407-4131-8B69-29C7095DC8E0}" destId="{9FFB5EA7-9BEF-4CB7-9011-F7AF8A453A16}" srcOrd="1" destOrd="0" parTransId="{8ADB98FB-E5FD-4825-9473-28D37412EC6B}" sibTransId="{366AFC79-CC39-40AA-8730-42DCD7E0715E}"/>
    <dgm:cxn modelId="{BEFACD6D-05CD-4E81-B8E3-D7539F4AA460}" srcId="{C0564FCC-C165-4D0A-B0BE-7E7D653BC8F0}" destId="{EA46966B-EDDD-4CD7-A4B2-4EEDD39FA314}" srcOrd="2" destOrd="0" parTransId="{05E1272B-E1D3-4E51-9751-41BC050A5177}" sibTransId="{B218A687-B274-4B16-958B-AFAA54120ABB}"/>
    <dgm:cxn modelId="{AC93297C-12A1-404A-8EB8-44568882C37C}" type="presOf" srcId="{C0564FCC-C165-4D0A-B0BE-7E7D653BC8F0}" destId="{292D0761-A21E-4C03-B601-AB1540FF40DB}" srcOrd="1" destOrd="0" presId="urn:microsoft.com/office/officeart/2005/8/layout/list1"/>
    <dgm:cxn modelId="{0BA4C2A5-98CE-447F-BD00-D08EF90D3371}" srcId="{00C95DA5-3407-4131-8B69-29C7095DC8E0}" destId="{C0564FCC-C165-4D0A-B0BE-7E7D653BC8F0}" srcOrd="0" destOrd="0" parTransId="{57A7402C-688D-4ACA-AFDD-26CF34B103AF}" sibTransId="{12C30F3A-EED2-463A-B70A-C7EB5C0C6A8C}"/>
    <dgm:cxn modelId="{7EB3B1D1-B764-46A8-B7E3-0E56C4DFB99A}" type="presOf" srcId="{9FFB5EA7-9BEF-4CB7-9011-F7AF8A453A16}" destId="{8A48E5F9-C918-4029-B322-765E5CBC373F}" srcOrd="0" destOrd="0" presId="urn:microsoft.com/office/officeart/2005/8/layout/list1"/>
    <dgm:cxn modelId="{9A8D4BD4-33BA-4230-9D08-F329AF1B6CCA}" type="presOf" srcId="{C0564FCC-C165-4D0A-B0BE-7E7D653BC8F0}" destId="{D5D606F4-D453-4ACC-8B3D-E97B6AA727A6}" srcOrd="0" destOrd="0" presId="urn:microsoft.com/office/officeart/2005/8/layout/list1"/>
    <dgm:cxn modelId="{9B6C06E9-826F-4A58-AD4A-8F4664B7AEB2}" type="presOf" srcId="{3F563D86-231B-4778-BC25-57E8B482B32A}" destId="{7097E10C-C5C0-4326-8337-0F8798D024AF}" srcOrd="0" destOrd="0" presId="urn:microsoft.com/office/officeart/2005/8/layout/list1"/>
    <dgm:cxn modelId="{6DC49982-4BD7-40E7-B80D-8F96C8D2F131}" type="presParOf" srcId="{AE8B159A-DD48-4B1E-AEA4-68888D7A4783}" destId="{AF2E53E2-402B-452A-9313-0AFDDC21C45F}" srcOrd="0" destOrd="0" presId="urn:microsoft.com/office/officeart/2005/8/layout/list1"/>
    <dgm:cxn modelId="{99D1050A-0207-4F2F-B9F8-1E4C93879CE1}" type="presParOf" srcId="{AF2E53E2-402B-452A-9313-0AFDDC21C45F}" destId="{D5D606F4-D453-4ACC-8B3D-E97B6AA727A6}" srcOrd="0" destOrd="0" presId="urn:microsoft.com/office/officeart/2005/8/layout/list1"/>
    <dgm:cxn modelId="{AE331092-AC0E-47D3-962D-5F5CC536CA1C}" type="presParOf" srcId="{AF2E53E2-402B-452A-9313-0AFDDC21C45F}" destId="{292D0761-A21E-4C03-B601-AB1540FF40DB}" srcOrd="1" destOrd="0" presId="urn:microsoft.com/office/officeart/2005/8/layout/list1"/>
    <dgm:cxn modelId="{553BBAF0-9419-4A75-9CF7-C2CCEE94AA84}" type="presParOf" srcId="{AE8B159A-DD48-4B1E-AEA4-68888D7A4783}" destId="{6FA029DB-ECC8-49E3-B301-1D60B53BEEFC}" srcOrd="1" destOrd="0" presId="urn:microsoft.com/office/officeart/2005/8/layout/list1"/>
    <dgm:cxn modelId="{C47B252D-8956-4550-8629-DD07C655B568}" type="presParOf" srcId="{AE8B159A-DD48-4B1E-AEA4-68888D7A4783}" destId="{7097E10C-C5C0-4326-8337-0F8798D024AF}" srcOrd="2" destOrd="0" presId="urn:microsoft.com/office/officeart/2005/8/layout/list1"/>
    <dgm:cxn modelId="{9556D697-254D-4532-BE2D-901C478E258B}" type="presParOf" srcId="{AE8B159A-DD48-4B1E-AEA4-68888D7A4783}" destId="{0A912899-E8AD-48BE-B03A-2CD94FA5F04B}" srcOrd="3" destOrd="0" presId="urn:microsoft.com/office/officeart/2005/8/layout/list1"/>
    <dgm:cxn modelId="{BD7CEDAC-568A-4ABB-9CE2-47AD90806B7F}" type="presParOf" srcId="{AE8B159A-DD48-4B1E-AEA4-68888D7A4783}" destId="{4D2A4500-5FBE-426F-BF3B-B12A72524B80}" srcOrd="4" destOrd="0" presId="urn:microsoft.com/office/officeart/2005/8/layout/list1"/>
    <dgm:cxn modelId="{8F7C7A50-2E45-4BBE-8DD4-FD557DC7EF57}" type="presParOf" srcId="{4D2A4500-5FBE-426F-BF3B-B12A72524B80}" destId="{8A48E5F9-C918-4029-B322-765E5CBC373F}" srcOrd="0" destOrd="0" presId="urn:microsoft.com/office/officeart/2005/8/layout/list1"/>
    <dgm:cxn modelId="{59955160-084E-4F05-9D15-87C9F5DB9173}" type="presParOf" srcId="{4D2A4500-5FBE-426F-BF3B-B12A72524B80}" destId="{621D856D-0453-4C7B-A383-9562E62D1753}" srcOrd="1" destOrd="0" presId="urn:microsoft.com/office/officeart/2005/8/layout/list1"/>
    <dgm:cxn modelId="{421A89B8-C115-421B-81CE-E574CC5951F7}" type="presParOf" srcId="{AE8B159A-DD48-4B1E-AEA4-68888D7A4783}" destId="{F23F5566-BE4A-4FB9-BA4E-63B7F3D07AEE}" srcOrd="5" destOrd="0" presId="urn:microsoft.com/office/officeart/2005/8/layout/list1"/>
    <dgm:cxn modelId="{53F72E47-C925-4D40-BB28-A28F19882180}" type="presParOf" srcId="{AE8B159A-DD48-4B1E-AEA4-68888D7A4783}" destId="{444577D0-04B1-4373-94A9-1B3D66E1D0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0CC4F1-9B32-4A3E-A5ED-F9A1925DE0D5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CD92553-B452-48D6-98DB-0B483F79C3BA}">
      <dgm:prSet phldrT="[Texto]" custT="1"/>
      <dgm:spPr/>
      <dgm:t>
        <a:bodyPr/>
        <a:lstStyle/>
        <a:p>
          <a:r>
            <a:rPr lang="es-MX" sz="1800" dirty="0">
              <a:solidFill>
                <a:schemeClr val="bg1"/>
              </a:solidFill>
              <a:latin typeface="Franklin Gothic Book" panose="020B0503020102020204" pitchFamily="34" charset="0"/>
            </a:rPr>
            <a:t>Algunas funciones que tiene son: </a:t>
          </a:r>
          <a:endParaRPr lang="es-ES" sz="180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A45DE10E-8263-47CF-8A72-D8716F2C9598}" type="parTrans" cxnId="{DEE30422-C69E-42EC-BE4E-55FB190F7CB5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7F61BCBC-50DB-454F-9F02-5375F9C13991}" type="sibTrans" cxnId="{DEE30422-C69E-42EC-BE4E-55FB190F7CB5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DC0BF92B-6413-478B-AFAA-95070A25ECCB}">
      <dgm:prSet custT="1"/>
      <dgm:spPr/>
      <dgm:t>
        <a:bodyPr/>
        <a:lstStyle/>
        <a:p>
          <a:r>
            <a:rPr lang="es-ES_tradnl" sz="1400" b="0" dirty="0">
              <a:latin typeface="Franklin Gothic Book" panose="020B0503020102020204" pitchFamily="34" charset="0"/>
            </a:rPr>
            <a:t>Capturar, ordenar, analizar y procesar las solicitudes de información hasta la entrega de la respuesta. </a:t>
          </a:r>
          <a:endParaRPr lang="es-ES" sz="1400" b="0" dirty="0">
            <a:latin typeface="Franklin Gothic Book" panose="020B0503020102020204" pitchFamily="34" charset="0"/>
          </a:endParaRPr>
        </a:p>
      </dgm:t>
    </dgm:pt>
    <dgm:pt modelId="{F6A7CB1D-CD64-4526-97B1-B82A5DD8227A}" type="parTrans" cxnId="{1B00711D-E7D0-4A0B-A335-CC0A63438CF7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BE7437FD-CE92-4843-8F92-72D0B3824FBB}" type="sibTrans" cxnId="{1B00711D-E7D0-4A0B-A335-CC0A63438CF7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8BD6B2C2-B8DF-46B7-AF92-A28B48538783}">
      <dgm:prSet custT="1"/>
      <dgm:spPr/>
      <dgm:t>
        <a:bodyPr/>
        <a:lstStyle/>
        <a:p>
          <a:r>
            <a:rPr lang="es-MX" sz="1400" b="0" dirty="0">
              <a:latin typeface="Franklin Gothic Book" panose="020B0503020102020204" pitchFamily="34" charset="0"/>
              <a:cs typeface="Arial" panose="020B0604020202020204" pitchFamily="34" charset="0"/>
            </a:rPr>
            <a:t>Asesorar y orientar de manera sencilla, comprensible y accesible a los solicitantes.</a:t>
          </a:r>
          <a:endParaRPr lang="es-MX" sz="1400" b="0" dirty="0">
            <a:latin typeface="Franklin Gothic Book" panose="020B0503020102020204" pitchFamily="34" charset="0"/>
          </a:endParaRPr>
        </a:p>
      </dgm:t>
    </dgm:pt>
    <dgm:pt modelId="{D64E6C8A-4AC0-439A-9232-70F9F947AD5B}" type="parTrans" cxnId="{F8B26C31-23F5-48A9-BEE1-1C3B69A4F219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209F36F6-74D3-4AA6-8C58-6EE0D8A00CEE}" type="sibTrans" cxnId="{F8B26C31-23F5-48A9-BEE1-1C3B69A4F219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6099CDFC-0C02-4C02-A3CB-9C57ABE89D4D}">
      <dgm:prSet custT="1"/>
      <dgm:spPr/>
      <dgm:t>
        <a:bodyPr/>
        <a:lstStyle/>
        <a:p>
          <a:pPr>
            <a:buFont typeface="Wingdings" panose="05000000000000000000" pitchFamily="2" charset="2"/>
          </a:pPr>
          <a:r>
            <a:rPr lang="es-MX" sz="1400" b="0" dirty="0">
              <a:latin typeface="Franklin Gothic Book" panose="020B0503020102020204" pitchFamily="34" charset="0"/>
              <a:cs typeface="Arial" panose="020B0604020202020204" pitchFamily="34" charset="0"/>
            </a:rPr>
            <a:t>Apoyar al Comité de Transparencia en el desempeño de sus funciones.</a:t>
          </a:r>
          <a:endParaRPr lang="es-MX" sz="1400" b="0" dirty="0">
            <a:latin typeface="Franklin Gothic Book" panose="020B0503020102020204" pitchFamily="34" charset="0"/>
          </a:endParaRPr>
        </a:p>
      </dgm:t>
    </dgm:pt>
    <dgm:pt modelId="{A134B512-D255-46EF-B835-4C62DE937BF2}" type="parTrans" cxnId="{F34D05EA-F1D1-4977-A4A0-5C752B3CB59C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5C84361A-AED8-4F95-BC36-68C83B15EAE2}" type="sibTrans" cxnId="{F34D05EA-F1D1-4977-A4A0-5C752B3CB59C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0E6EBC7D-A1B4-433F-9603-48F5AA421EF9}">
      <dgm:prSet custT="1"/>
      <dgm:spPr/>
      <dgm:t>
        <a:bodyPr/>
        <a:lstStyle/>
        <a:p>
          <a:pPr>
            <a:buFont typeface="Wingdings" panose="05000000000000000000" pitchFamily="2" charset="2"/>
          </a:pPr>
          <a:r>
            <a:rPr lang="es-MX" sz="1400" b="0" dirty="0">
              <a:latin typeface="Franklin Gothic Book" panose="020B0503020102020204" pitchFamily="34" charset="0"/>
              <a:cs typeface="Arial" panose="020B0604020202020204" pitchFamily="34" charset="0"/>
            </a:rPr>
            <a:t>Recabar, publicar y actualizar las obligaciones de transparencia.</a:t>
          </a:r>
          <a:endParaRPr lang="es-MX" sz="1400" b="0" dirty="0">
            <a:latin typeface="Franklin Gothic Book" panose="020B0503020102020204" pitchFamily="34" charset="0"/>
          </a:endParaRPr>
        </a:p>
      </dgm:t>
    </dgm:pt>
    <dgm:pt modelId="{F379047C-441C-4F92-AA15-ACFEE026A8D4}" type="parTrans" cxnId="{FBE72C16-5809-480F-B656-B3C89AD593AA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81D4A821-AD98-4F4E-AA10-6F048DF28E6C}" type="sibTrans" cxnId="{FBE72C16-5809-480F-B656-B3C89AD593AA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77BE0F3D-A80C-4337-B1F4-F4673A21EFE2}">
      <dgm:prSet custT="1"/>
      <dgm:spPr/>
      <dgm:t>
        <a:bodyPr/>
        <a:lstStyle/>
        <a:p>
          <a:r>
            <a:rPr lang="es-ES_tradnl" sz="1400" b="0" dirty="0">
              <a:latin typeface="Franklin Gothic Book" panose="020B0503020102020204" pitchFamily="34" charset="0"/>
            </a:rPr>
            <a:t>Podrá dar aviso al superior jerárquico en caso de que algún área se niegue a colaborar.</a:t>
          </a:r>
          <a:endParaRPr lang="es-MX" sz="1400" b="0" dirty="0">
            <a:latin typeface="Franklin Gothic Book" panose="020B0503020102020204" pitchFamily="34" charset="0"/>
          </a:endParaRPr>
        </a:p>
      </dgm:t>
    </dgm:pt>
    <dgm:pt modelId="{07473CDF-470C-49CB-8AF2-EAB36CEA5478}" type="parTrans" cxnId="{4D6C3B34-6075-48F9-8D41-1F09A23D8BF7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C5756249-2B72-4354-AC3F-68C91A0F6797}" type="sibTrans" cxnId="{4D6C3B34-6075-48F9-8D41-1F09A23D8BF7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8F584F31-7937-4ED1-BE3B-86485D05261A}" type="pres">
      <dgm:prSet presAssocID="{5F0CC4F1-9B32-4A3E-A5ED-F9A1925DE0D5}" presName="composite" presStyleCnt="0">
        <dgm:presLayoutVars>
          <dgm:chMax val="1"/>
          <dgm:dir/>
          <dgm:resizeHandles val="exact"/>
        </dgm:presLayoutVars>
      </dgm:prSet>
      <dgm:spPr/>
    </dgm:pt>
    <dgm:pt modelId="{8FAFB5F6-FD72-42D9-9AC3-ED20A67EA9D6}" type="pres">
      <dgm:prSet presAssocID="{0CD92553-B452-48D6-98DB-0B483F79C3BA}" presName="roof" presStyleLbl="dkBgShp" presStyleIdx="0" presStyleCnt="2" custScaleY="73430"/>
      <dgm:spPr/>
    </dgm:pt>
    <dgm:pt modelId="{0F637D61-8E4E-46B9-95DC-B946BF872D6B}" type="pres">
      <dgm:prSet presAssocID="{0CD92553-B452-48D6-98DB-0B483F79C3BA}" presName="pillars" presStyleCnt="0"/>
      <dgm:spPr/>
    </dgm:pt>
    <dgm:pt modelId="{A6686758-ECF3-49D7-B771-D60973CF18EA}" type="pres">
      <dgm:prSet presAssocID="{0CD92553-B452-48D6-98DB-0B483F79C3BA}" presName="pillar1" presStyleLbl="node1" presStyleIdx="0" presStyleCnt="5" custLinFactNeighborY="337">
        <dgm:presLayoutVars>
          <dgm:bulletEnabled val="1"/>
        </dgm:presLayoutVars>
      </dgm:prSet>
      <dgm:spPr/>
    </dgm:pt>
    <dgm:pt modelId="{07D869B3-D4F8-4673-91B1-EDC12B9BFE84}" type="pres">
      <dgm:prSet presAssocID="{8BD6B2C2-B8DF-46B7-AF92-A28B48538783}" presName="pillarX" presStyleLbl="node1" presStyleIdx="1" presStyleCnt="5" custLinFactNeighborY="337">
        <dgm:presLayoutVars>
          <dgm:bulletEnabled val="1"/>
        </dgm:presLayoutVars>
      </dgm:prSet>
      <dgm:spPr/>
    </dgm:pt>
    <dgm:pt modelId="{ABADD9D1-1B38-411B-9718-E82CE0D48D67}" type="pres">
      <dgm:prSet presAssocID="{6099CDFC-0C02-4C02-A3CB-9C57ABE89D4D}" presName="pillarX" presStyleLbl="node1" presStyleIdx="2" presStyleCnt="5" custLinFactNeighborY="337">
        <dgm:presLayoutVars>
          <dgm:bulletEnabled val="1"/>
        </dgm:presLayoutVars>
      </dgm:prSet>
      <dgm:spPr/>
    </dgm:pt>
    <dgm:pt modelId="{8B0209F2-F0C2-4175-AE7E-FC7324314DB3}" type="pres">
      <dgm:prSet presAssocID="{0E6EBC7D-A1B4-433F-9603-48F5AA421EF9}" presName="pillarX" presStyleLbl="node1" presStyleIdx="3" presStyleCnt="5" custLinFactNeighborY="337">
        <dgm:presLayoutVars>
          <dgm:bulletEnabled val="1"/>
        </dgm:presLayoutVars>
      </dgm:prSet>
      <dgm:spPr/>
    </dgm:pt>
    <dgm:pt modelId="{741BA3CC-00AC-465D-8C50-FAF683D1C564}" type="pres">
      <dgm:prSet presAssocID="{77BE0F3D-A80C-4337-B1F4-F4673A21EFE2}" presName="pillarX" presStyleLbl="node1" presStyleIdx="4" presStyleCnt="5">
        <dgm:presLayoutVars>
          <dgm:bulletEnabled val="1"/>
        </dgm:presLayoutVars>
      </dgm:prSet>
      <dgm:spPr/>
    </dgm:pt>
    <dgm:pt modelId="{56390B69-933F-459D-A6AC-658D41C10E55}" type="pres">
      <dgm:prSet presAssocID="{0CD92553-B452-48D6-98DB-0B483F79C3BA}" presName="base" presStyleLbl="dkBgShp" presStyleIdx="1" presStyleCnt="2"/>
      <dgm:spPr/>
    </dgm:pt>
  </dgm:ptLst>
  <dgm:cxnLst>
    <dgm:cxn modelId="{FBE72C16-5809-480F-B656-B3C89AD593AA}" srcId="{0CD92553-B452-48D6-98DB-0B483F79C3BA}" destId="{0E6EBC7D-A1B4-433F-9603-48F5AA421EF9}" srcOrd="3" destOrd="0" parTransId="{F379047C-441C-4F92-AA15-ACFEE026A8D4}" sibTransId="{81D4A821-AD98-4F4E-AA10-6F048DF28E6C}"/>
    <dgm:cxn modelId="{1B00711D-E7D0-4A0B-A335-CC0A63438CF7}" srcId="{0CD92553-B452-48D6-98DB-0B483F79C3BA}" destId="{DC0BF92B-6413-478B-AFAA-95070A25ECCB}" srcOrd="0" destOrd="0" parTransId="{F6A7CB1D-CD64-4526-97B1-B82A5DD8227A}" sibTransId="{BE7437FD-CE92-4843-8F92-72D0B3824FBB}"/>
    <dgm:cxn modelId="{DEE30422-C69E-42EC-BE4E-55FB190F7CB5}" srcId="{5F0CC4F1-9B32-4A3E-A5ED-F9A1925DE0D5}" destId="{0CD92553-B452-48D6-98DB-0B483F79C3BA}" srcOrd="0" destOrd="0" parTransId="{A45DE10E-8263-47CF-8A72-D8716F2C9598}" sibTransId="{7F61BCBC-50DB-454F-9F02-5375F9C13991}"/>
    <dgm:cxn modelId="{F8B26C31-23F5-48A9-BEE1-1C3B69A4F219}" srcId="{0CD92553-B452-48D6-98DB-0B483F79C3BA}" destId="{8BD6B2C2-B8DF-46B7-AF92-A28B48538783}" srcOrd="1" destOrd="0" parTransId="{D64E6C8A-4AC0-439A-9232-70F9F947AD5B}" sibTransId="{209F36F6-74D3-4AA6-8C58-6EE0D8A00CEE}"/>
    <dgm:cxn modelId="{DE074D31-76B0-4C07-B874-D838847899D0}" type="presOf" srcId="{5F0CC4F1-9B32-4A3E-A5ED-F9A1925DE0D5}" destId="{8F584F31-7937-4ED1-BE3B-86485D05261A}" srcOrd="0" destOrd="0" presId="urn:microsoft.com/office/officeart/2005/8/layout/hList3"/>
    <dgm:cxn modelId="{4D6C3B34-6075-48F9-8D41-1F09A23D8BF7}" srcId="{0CD92553-B452-48D6-98DB-0B483F79C3BA}" destId="{77BE0F3D-A80C-4337-B1F4-F4673A21EFE2}" srcOrd="4" destOrd="0" parTransId="{07473CDF-470C-49CB-8AF2-EAB36CEA5478}" sibTransId="{C5756249-2B72-4354-AC3F-68C91A0F6797}"/>
    <dgm:cxn modelId="{921A5B64-3DC9-406F-B192-CF00CCB589A9}" type="presOf" srcId="{0CD92553-B452-48D6-98DB-0B483F79C3BA}" destId="{8FAFB5F6-FD72-42D9-9AC3-ED20A67EA9D6}" srcOrd="0" destOrd="0" presId="urn:microsoft.com/office/officeart/2005/8/layout/hList3"/>
    <dgm:cxn modelId="{8DEF924B-AA9C-42D4-8184-D132597B5A42}" type="presOf" srcId="{6099CDFC-0C02-4C02-A3CB-9C57ABE89D4D}" destId="{ABADD9D1-1B38-411B-9718-E82CE0D48D67}" srcOrd="0" destOrd="0" presId="urn:microsoft.com/office/officeart/2005/8/layout/hList3"/>
    <dgm:cxn modelId="{F39E064D-FFEC-4A9A-995D-53E0AACB3899}" type="presOf" srcId="{8BD6B2C2-B8DF-46B7-AF92-A28B48538783}" destId="{07D869B3-D4F8-4673-91B1-EDC12B9BFE84}" srcOrd="0" destOrd="0" presId="urn:microsoft.com/office/officeart/2005/8/layout/hList3"/>
    <dgm:cxn modelId="{3327C4A6-E4F6-4111-9EE0-8E8D1AFB61A8}" type="presOf" srcId="{0E6EBC7D-A1B4-433F-9603-48F5AA421EF9}" destId="{8B0209F2-F0C2-4175-AE7E-FC7324314DB3}" srcOrd="0" destOrd="0" presId="urn:microsoft.com/office/officeart/2005/8/layout/hList3"/>
    <dgm:cxn modelId="{6C06C8C5-5877-49F9-B9F1-080DB5A21F7C}" type="presOf" srcId="{DC0BF92B-6413-478B-AFAA-95070A25ECCB}" destId="{A6686758-ECF3-49D7-B771-D60973CF18EA}" srcOrd="0" destOrd="0" presId="urn:microsoft.com/office/officeart/2005/8/layout/hList3"/>
    <dgm:cxn modelId="{341F79CC-5FCA-4CB8-8529-0A00660C0826}" type="presOf" srcId="{77BE0F3D-A80C-4337-B1F4-F4673A21EFE2}" destId="{741BA3CC-00AC-465D-8C50-FAF683D1C564}" srcOrd="0" destOrd="0" presId="urn:microsoft.com/office/officeart/2005/8/layout/hList3"/>
    <dgm:cxn modelId="{F34D05EA-F1D1-4977-A4A0-5C752B3CB59C}" srcId="{0CD92553-B452-48D6-98DB-0B483F79C3BA}" destId="{6099CDFC-0C02-4C02-A3CB-9C57ABE89D4D}" srcOrd="2" destOrd="0" parTransId="{A134B512-D255-46EF-B835-4C62DE937BF2}" sibTransId="{5C84361A-AED8-4F95-BC36-68C83B15EAE2}"/>
    <dgm:cxn modelId="{46F039A1-3DC6-4CD6-B8EA-872B41AFE9F4}" type="presParOf" srcId="{8F584F31-7937-4ED1-BE3B-86485D05261A}" destId="{8FAFB5F6-FD72-42D9-9AC3-ED20A67EA9D6}" srcOrd="0" destOrd="0" presId="urn:microsoft.com/office/officeart/2005/8/layout/hList3"/>
    <dgm:cxn modelId="{3529914A-2327-43A2-B80D-E0115E823E45}" type="presParOf" srcId="{8F584F31-7937-4ED1-BE3B-86485D05261A}" destId="{0F637D61-8E4E-46B9-95DC-B946BF872D6B}" srcOrd="1" destOrd="0" presId="urn:microsoft.com/office/officeart/2005/8/layout/hList3"/>
    <dgm:cxn modelId="{31E9FAFD-9927-4341-AB3F-FB7FB9CC6B36}" type="presParOf" srcId="{0F637D61-8E4E-46B9-95DC-B946BF872D6B}" destId="{A6686758-ECF3-49D7-B771-D60973CF18EA}" srcOrd="0" destOrd="0" presId="urn:microsoft.com/office/officeart/2005/8/layout/hList3"/>
    <dgm:cxn modelId="{FE5340A9-8E93-47B2-AD73-FAEAD571D02A}" type="presParOf" srcId="{0F637D61-8E4E-46B9-95DC-B946BF872D6B}" destId="{07D869B3-D4F8-4673-91B1-EDC12B9BFE84}" srcOrd="1" destOrd="0" presId="urn:microsoft.com/office/officeart/2005/8/layout/hList3"/>
    <dgm:cxn modelId="{8EE645E9-A968-4DC1-95A6-36B9F39BC239}" type="presParOf" srcId="{0F637D61-8E4E-46B9-95DC-B946BF872D6B}" destId="{ABADD9D1-1B38-411B-9718-E82CE0D48D67}" srcOrd="2" destOrd="0" presId="urn:microsoft.com/office/officeart/2005/8/layout/hList3"/>
    <dgm:cxn modelId="{896F1E25-64B5-4C15-A3A2-F5D8E68756F7}" type="presParOf" srcId="{0F637D61-8E4E-46B9-95DC-B946BF872D6B}" destId="{8B0209F2-F0C2-4175-AE7E-FC7324314DB3}" srcOrd="3" destOrd="0" presId="urn:microsoft.com/office/officeart/2005/8/layout/hList3"/>
    <dgm:cxn modelId="{59A087A2-9758-4429-AFFA-ED61560FFCD8}" type="presParOf" srcId="{0F637D61-8E4E-46B9-95DC-B946BF872D6B}" destId="{741BA3CC-00AC-465D-8C50-FAF683D1C564}" srcOrd="4" destOrd="0" presId="urn:microsoft.com/office/officeart/2005/8/layout/hList3"/>
    <dgm:cxn modelId="{24DC5A14-57C9-450C-8595-707B91CC8D49}" type="presParOf" srcId="{8F584F31-7937-4ED1-BE3B-86485D05261A}" destId="{56390B69-933F-459D-A6AC-658D41C10E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1AD2249-F40C-4700-9B08-F20F0C4B8F98}" type="doc">
      <dgm:prSet loTypeId="urn:microsoft.com/office/officeart/2005/8/layout/hList3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FFD5F35B-0CAC-4436-85CA-13C24BA29113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¿Qué funciones tiene?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6A4CD02-B0CD-4493-A8F3-1F92290EE767}" type="parTrans" cxnId="{D4F42950-CA22-47D7-82EE-FBD6AA88D4B5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476E6FD-04DB-4B7C-8346-2CA6B87AE762}" type="sibTrans" cxnId="{D4F42950-CA22-47D7-82EE-FBD6AA88D4B5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9BF41FD-DF58-43BB-AE93-C79055BB2001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Confirmar, modificar o revocar la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clasificación de la información </a:t>
          </a:r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o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declaración de inexistencia </a:t>
          </a:r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o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incompetencia</a:t>
          </a:r>
          <a:endParaRPr lang="es-ES" sz="1400" b="1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8BDA9230-7339-46FE-B785-EDB5F0785867}" type="parTrans" cxnId="{27D53933-512F-4BEA-8A76-F375BFEDF56E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5A2CA8C-9D39-4886-816E-AC3766FFF64B}" type="sibTrans" cxnId="{27D53933-512F-4BEA-8A76-F375BFEDF56E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14F2585-D74D-4395-8FC0-4DA6D8253C47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Ordena la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generación de la información </a:t>
          </a:r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a las áreas competentes o que expongan las razones de las inexistencia</a:t>
          </a:r>
          <a:endParaRPr lang="es-E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D37FD9D-65E9-45D7-A6B7-41BE9188ACA7}" type="parTrans" cxnId="{CF1353DD-32CB-40B0-B037-67A24FDEB664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ECEBACB-9619-4E94-9BCE-7F77E681FB66}" type="sibTrans" cxnId="{CF1353DD-32CB-40B0-B037-67A24FDEB664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C55A492-4412-498F-854E-7056B23AA449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Establecer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políticas para facilitar la obtención de información </a:t>
          </a:r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y el ejercicio del Derecho de Acceso a la Información Pública.</a:t>
          </a:r>
          <a:endParaRPr lang="es-E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A35D7A8-21DF-4100-9908-9EDF09DEB42B}" type="parTrans" cxnId="{A4D98AAE-60F7-4B95-83FF-399B1642029B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607B650-C9DD-4DF7-ADC4-4E4ED603250D}" type="sibTrans" cxnId="{A4D98AAE-60F7-4B95-83FF-399B1642029B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740B5D0-68EC-4215-94EB-85D527675B6B}">
      <dgm:prSet phldrT="[Texto]" custT="1"/>
      <dgm:spPr/>
      <dgm:t>
        <a:bodyPr/>
        <a:lstStyle/>
        <a:p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Aprobar el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programa anual de capacitación </a:t>
          </a:r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(que proponga la UT) del sujeto obligado y verificar su cumplimiento</a:t>
          </a:r>
          <a:endParaRPr lang="es-E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28A2DDC-4D5F-4E87-AC57-721EDA651A3E}" type="parTrans" cxnId="{E10A5B1A-A73F-4B66-83ED-79AF82C16768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B677069-82B1-41DE-AB0A-F15C0580B231}" type="sibTrans" cxnId="{E10A5B1A-A73F-4B66-83ED-79AF82C16768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7012985-233D-4BF0-981F-ECE1CC192045}">
      <dgm:prSet phldrT="[Texto]" custT="1"/>
      <dgm:spPr/>
      <dgm:t>
        <a:bodyPr/>
        <a:lstStyle/>
        <a:p>
          <a:r>
            <a:rPr lang="es-MX" sz="1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Supervisar </a:t>
          </a:r>
          <a:r>
            <a:rPr lang="es-MX" sz="14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la aplicación de los criterios, en materia de catalogación y conservación de los documentos, así como la organización de archivos</a:t>
          </a:r>
          <a:endParaRPr lang="es-E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AE368DC-0DA9-4DB5-B18C-662D481EAF39}" type="parTrans" cxnId="{FF8C256C-74DF-4D60-BE17-44A69828DC1F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32C752B-A193-43FC-B9BD-D4FF137BFBC5}" type="sibTrans" cxnId="{FF8C256C-74DF-4D60-BE17-44A69828DC1F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A2894AC-A9E4-41EB-9B5B-0E828D8AE4AE}" type="pres">
      <dgm:prSet presAssocID="{21AD2249-F40C-4700-9B08-F20F0C4B8F98}" presName="composite" presStyleCnt="0">
        <dgm:presLayoutVars>
          <dgm:chMax val="1"/>
          <dgm:dir/>
          <dgm:resizeHandles val="exact"/>
        </dgm:presLayoutVars>
      </dgm:prSet>
      <dgm:spPr/>
    </dgm:pt>
    <dgm:pt modelId="{9180AC28-421D-49A5-87E9-78E91C41B530}" type="pres">
      <dgm:prSet presAssocID="{FFD5F35B-0CAC-4436-85CA-13C24BA29113}" presName="roof" presStyleLbl="dkBgShp" presStyleIdx="0" presStyleCnt="2" custScaleY="40858" custLinFactNeighborY="13247"/>
      <dgm:spPr/>
    </dgm:pt>
    <dgm:pt modelId="{1D1CCA81-1091-4A64-9042-78118FE3AC4A}" type="pres">
      <dgm:prSet presAssocID="{FFD5F35B-0CAC-4436-85CA-13C24BA29113}" presName="pillars" presStyleCnt="0"/>
      <dgm:spPr/>
    </dgm:pt>
    <dgm:pt modelId="{E07654CB-E6B0-4A5C-B00F-788270750252}" type="pres">
      <dgm:prSet presAssocID="{FFD5F35B-0CAC-4436-85CA-13C24BA29113}" presName="pillar1" presStyleLbl="node1" presStyleIdx="0" presStyleCnt="5">
        <dgm:presLayoutVars>
          <dgm:bulletEnabled val="1"/>
        </dgm:presLayoutVars>
      </dgm:prSet>
      <dgm:spPr/>
    </dgm:pt>
    <dgm:pt modelId="{4324565F-DE06-46AC-857B-E5688B85585F}" type="pres">
      <dgm:prSet presAssocID="{D14F2585-D74D-4395-8FC0-4DA6D8253C47}" presName="pillarX" presStyleLbl="node1" presStyleIdx="1" presStyleCnt="5">
        <dgm:presLayoutVars>
          <dgm:bulletEnabled val="1"/>
        </dgm:presLayoutVars>
      </dgm:prSet>
      <dgm:spPr/>
    </dgm:pt>
    <dgm:pt modelId="{DDD35B24-2966-4909-994E-1A4E21573A7A}" type="pres">
      <dgm:prSet presAssocID="{1C55A492-4412-498F-854E-7056B23AA449}" presName="pillarX" presStyleLbl="node1" presStyleIdx="2" presStyleCnt="5">
        <dgm:presLayoutVars>
          <dgm:bulletEnabled val="1"/>
        </dgm:presLayoutVars>
      </dgm:prSet>
      <dgm:spPr/>
    </dgm:pt>
    <dgm:pt modelId="{E1EE96D9-068B-4E31-9F3F-F5485D4A07F9}" type="pres">
      <dgm:prSet presAssocID="{8740B5D0-68EC-4215-94EB-85D527675B6B}" presName="pillarX" presStyleLbl="node1" presStyleIdx="3" presStyleCnt="5">
        <dgm:presLayoutVars>
          <dgm:bulletEnabled val="1"/>
        </dgm:presLayoutVars>
      </dgm:prSet>
      <dgm:spPr/>
    </dgm:pt>
    <dgm:pt modelId="{147AFF55-72CB-4D32-AB63-487AE25DF980}" type="pres">
      <dgm:prSet presAssocID="{A7012985-233D-4BF0-981F-ECE1CC192045}" presName="pillarX" presStyleLbl="node1" presStyleIdx="4" presStyleCnt="5">
        <dgm:presLayoutVars>
          <dgm:bulletEnabled val="1"/>
        </dgm:presLayoutVars>
      </dgm:prSet>
      <dgm:spPr/>
    </dgm:pt>
    <dgm:pt modelId="{B028BDCD-7E46-4EE6-9567-09149B2E65B7}" type="pres">
      <dgm:prSet presAssocID="{FFD5F35B-0CAC-4436-85CA-13C24BA29113}" presName="base" presStyleLbl="dkBgShp" presStyleIdx="1" presStyleCnt="2"/>
      <dgm:spPr/>
    </dgm:pt>
  </dgm:ptLst>
  <dgm:cxnLst>
    <dgm:cxn modelId="{429F960A-77FB-403A-8EF5-50FA70283866}" type="presOf" srcId="{1C55A492-4412-498F-854E-7056B23AA449}" destId="{DDD35B24-2966-4909-994E-1A4E21573A7A}" srcOrd="0" destOrd="0" presId="urn:microsoft.com/office/officeart/2005/8/layout/hList3"/>
    <dgm:cxn modelId="{E10A5B1A-A73F-4B66-83ED-79AF82C16768}" srcId="{FFD5F35B-0CAC-4436-85CA-13C24BA29113}" destId="{8740B5D0-68EC-4215-94EB-85D527675B6B}" srcOrd="3" destOrd="0" parTransId="{428A2DDC-4D5F-4E87-AC57-721EDA651A3E}" sibTransId="{DB677069-82B1-41DE-AB0A-F15C0580B231}"/>
    <dgm:cxn modelId="{A2F01731-82F3-403E-81CE-20DE1313EE03}" type="presOf" srcId="{D14F2585-D74D-4395-8FC0-4DA6D8253C47}" destId="{4324565F-DE06-46AC-857B-E5688B85585F}" srcOrd="0" destOrd="0" presId="urn:microsoft.com/office/officeart/2005/8/layout/hList3"/>
    <dgm:cxn modelId="{27D53933-512F-4BEA-8A76-F375BFEDF56E}" srcId="{FFD5F35B-0CAC-4436-85CA-13C24BA29113}" destId="{09BF41FD-DF58-43BB-AE93-C79055BB2001}" srcOrd="0" destOrd="0" parTransId="{8BDA9230-7339-46FE-B785-EDB5F0785867}" sibTransId="{B5A2CA8C-9D39-4886-816E-AC3766FFF64B}"/>
    <dgm:cxn modelId="{5C14DF36-C264-48FC-88A1-A4C0F79C7C2E}" type="presOf" srcId="{A7012985-233D-4BF0-981F-ECE1CC192045}" destId="{147AFF55-72CB-4D32-AB63-487AE25DF980}" srcOrd="0" destOrd="0" presId="urn:microsoft.com/office/officeart/2005/8/layout/hList3"/>
    <dgm:cxn modelId="{FF8C256C-74DF-4D60-BE17-44A69828DC1F}" srcId="{FFD5F35B-0CAC-4436-85CA-13C24BA29113}" destId="{A7012985-233D-4BF0-981F-ECE1CC192045}" srcOrd="4" destOrd="0" parTransId="{4AE368DC-0DA9-4DB5-B18C-662D481EAF39}" sibTransId="{D32C752B-A193-43FC-B9BD-D4FF137BFBC5}"/>
    <dgm:cxn modelId="{D4F42950-CA22-47D7-82EE-FBD6AA88D4B5}" srcId="{21AD2249-F40C-4700-9B08-F20F0C4B8F98}" destId="{FFD5F35B-0CAC-4436-85CA-13C24BA29113}" srcOrd="0" destOrd="0" parTransId="{C6A4CD02-B0CD-4493-A8F3-1F92290EE767}" sibTransId="{3476E6FD-04DB-4B7C-8346-2CA6B87AE762}"/>
    <dgm:cxn modelId="{B56C8E93-92ED-474D-8BF1-D98ED562EC2C}" type="presOf" srcId="{8740B5D0-68EC-4215-94EB-85D527675B6B}" destId="{E1EE96D9-068B-4E31-9F3F-F5485D4A07F9}" srcOrd="0" destOrd="0" presId="urn:microsoft.com/office/officeart/2005/8/layout/hList3"/>
    <dgm:cxn modelId="{A4D98AAE-60F7-4B95-83FF-399B1642029B}" srcId="{FFD5F35B-0CAC-4436-85CA-13C24BA29113}" destId="{1C55A492-4412-498F-854E-7056B23AA449}" srcOrd="2" destOrd="0" parTransId="{5A35D7A8-21DF-4100-9908-9EDF09DEB42B}" sibTransId="{5607B650-C9DD-4DF7-ADC4-4E4ED603250D}"/>
    <dgm:cxn modelId="{CA6823C1-A4D8-47BB-828D-631E976A20FC}" type="presOf" srcId="{21AD2249-F40C-4700-9B08-F20F0C4B8F98}" destId="{2A2894AC-A9E4-41EB-9B5B-0E828D8AE4AE}" srcOrd="0" destOrd="0" presId="urn:microsoft.com/office/officeart/2005/8/layout/hList3"/>
    <dgm:cxn modelId="{6213F6D0-A162-4BC1-9C69-4F264C0662F5}" type="presOf" srcId="{FFD5F35B-0CAC-4436-85CA-13C24BA29113}" destId="{9180AC28-421D-49A5-87E9-78E91C41B530}" srcOrd="0" destOrd="0" presId="urn:microsoft.com/office/officeart/2005/8/layout/hList3"/>
    <dgm:cxn modelId="{CF1353DD-32CB-40B0-B037-67A24FDEB664}" srcId="{FFD5F35B-0CAC-4436-85CA-13C24BA29113}" destId="{D14F2585-D74D-4395-8FC0-4DA6D8253C47}" srcOrd="1" destOrd="0" parTransId="{5D37FD9D-65E9-45D7-A6B7-41BE9188ACA7}" sibTransId="{8ECEBACB-9619-4E94-9BCE-7F77E681FB66}"/>
    <dgm:cxn modelId="{3A821CDF-FF3F-4313-86ED-1443B63644F1}" type="presOf" srcId="{09BF41FD-DF58-43BB-AE93-C79055BB2001}" destId="{E07654CB-E6B0-4A5C-B00F-788270750252}" srcOrd="0" destOrd="0" presId="urn:microsoft.com/office/officeart/2005/8/layout/hList3"/>
    <dgm:cxn modelId="{24A5780C-F950-4BA5-BCF2-38DD3E2C9A44}" type="presParOf" srcId="{2A2894AC-A9E4-41EB-9B5B-0E828D8AE4AE}" destId="{9180AC28-421D-49A5-87E9-78E91C41B530}" srcOrd="0" destOrd="0" presId="urn:microsoft.com/office/officeart/2005/8/layout/hList3"/>
    <dgm:cxn modelId="{960AD94F-B1D6-482B-84AF-C2D305C872FF}" type="presParOf" srcId="{2A2894AC-A9E4-41EB-9B5B-0E828D8AE4AE}" destId="{1D1CCA81-1091-4A64-9042-78118FE3AC4A}" srcOrd="1" destOrd="0" presId="urn:microsoft.com/office/officeart/2005/8/layout/hList3"/>
    <dgm:cxn modelId="{31AA09FE-C8B0-4ED7-BD58-BDBF73AB75C5}" type="presParOf" srcId="{1D1CCA81-1091-4A64-9042-78118FE3AC4A}" destId="{E07654CB-E6B0-4A5C-B00F-788270750252}" srcOrd="0" destOrd="0" presId="urn:microsoft.com/office/officeart/2005/8/layout/hList3"/>
    <dgm:cxn modelId="{A5AC832B-09ED-4571-95DE-B9960D5F4B14}" type="presParOf" srcId="{1D1CCA81-1091-4A64-9042-78118FE3AC4A}" destId="{4324565F-DE06-46AC-857B-E5688B85585F}" srcOrd="1" destOrd="0" presId="urn:microsoft.com/office/officeart/2005/8/layout/hList3"/>
    <dgm:cxn modelId="{AB5B3773-E71A-4F1F-86D9-5678EB8D9805}" type="presParOf" srcId="{1D1CCA81-1091-4A64-9042-78118FE3AC4A}" destId="{DDD35B24-2966-4909-994E-1A4E21573A7A}" srcOrd="2" destOrd="0" presId="urn:microsoft.com/office/officeart/2005/8/layout/hList3"/>
    <dgm:cxn modelId="{15E57B6B-62D5-47EB-9F84-9A4061E003C4}" type="presParOf" srcId="{1D1CCA81-1091-4A64-9042-78118FE3AC4A}" destId="{E1EE96D9-068B-4E31-9F3F-F5485D4A07F9}" srcOrd="3" destOrd="0" presId="urn:microsoft.com/office/officeart/2005/8/layout/hList3"/>
    <dgm:cxn modelId="{8E992F84-0DF0-4900-8895-0B1BC469CFC4}" type="presParOf" srcId="{1D1CCA81-1091-4A64-9042-78118FE3AC4A}" destId="{147AFF55-72CB-4D32-AB63-487AE25DF980}" srcOrd="4" destOrd="0" presId="urn:microsoft.com/office/officeart/2005/8/layout/hList3"/>
    <dgm:cxn modelId="{6F6F653C-2F3D-48E4-8466-C325BB156870}" type="presParOf" srcId="{2A2894AC-A9E4-41EB-9B5B-0E828D8AE4AE}" destId="{B028BDCD-7E46-4EE6-9567-09149B2E65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F313EF-0B6B-4071-B182-A00189976B89}" type="doc">
      <dgm:prSet loTypeId="urn:microsoft.com/office/officeart/2005/8/layout/hList3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9549686D-1EF0-49E8-8921-9513C17A4B1C}">
      <dgm:prSet phldrT="[Texto]" custT="1"/>
      <dgm:spPr/>
      <dgm:t>
        <a:bodyPr/>
        <a:lstStyle/>
        <a:p>
          <a:r>
            <a:rPr lang="es-MX" sz="1200" b="1" dirty="0">
              <a:latin typeface="Franklin Gothic Book" panose="020B0503020102020204" pitchFamily="34" charset="0"/>
            </a:rPr>
            <a:t>Emitir opiniones y recomendaciones </a:t>
          </a:r>
          <a:r>
            <a:rPr lang="es-MX" sz="1200" dirty="0">
              <a:latin typeface="Franklin Gothic Book" panose="020B0503020102020204" pitchFamily="34" charset="0"/>
            </a:rPr>
            <a:t>sobre temas relacionados con la Ley.</a:t>
          </a:r>
          <a:endParaRPr lang="es-ES" sz="1200" dirty="0">
            <a:latin typeface="Franklin Gothic Book" panose="020B0503020102020204" pitchFamily="34" charset="0"/>
          </a:endParaRPr>
        </a:p>
      </dgm:t>
    </dgm:pt>
    <dgm:pt modelId="{67CC0FDF-527A-41EB-8878-D8AB098D020C}" type="parTrans" cxnId="{AFA22298-6B5C-41D5-A2A9-CD4579BB4659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FFCF6490-3D2F-45DB-95CF-91A8268320CC}" type="sibTrans" cxnId="{AFA22298-6B5C-41D5-A2A9-CD4579BB4659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D5303CD9-E69D-4247-B8F6-58F2B0BFB8CA}">
      <dgm:prSet custT="1"/>
      <dgm:spPr/>
      <dgm:t>
        <a:bodyPr/>
        <a:lstStyle/>
        <a:p>
          <a:r>
            <a:rPr lang="es-MX" sz="1200" b="1" dirty="0">
              <a:latin typeface="Franklin Gothic Book" panose="020B0503020102020204" pitchFamily="34" charset="0"/>
            </a:rPr>
            <a:t>Verificar que los sujetos obligados cumplan con las obligaciones </a:t>
          </a:r>
          <a:r>
            <a:rPr lang="es-MX" sz="1200" dirty="0">
              <a:latin typeface="Franklin Gothic Book" panose="020B0503020102020204" pitchFamily="34" charset="0"/>
            </a:rPr>
            <a:t>de la Ley General y la LTAIPRC.</a:t>
          </a:r>
        </a:p>
      </dgm:t>
    </dgm:pt>
    <dgm:pt modelId="{28839A57-F006-433C-A5CF-064A9A8EFC3D}" type="parTrans" cxnId="{821EB68D-A493-48DA-A85D-A92C00884FFE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125EC346-C189-4CC5-B3AD-37C0CA8B2C07}" type="sibTrans" cxnId="{821EB68D-A493-48DA-A85D-A92C00884FFE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9F4FE729-B22F-4F23-910C-86970A6C1762}">
      <dgm:prSet custT="1"/>
      <dgm:spPr/>
      <dgm:t>
        <a:bodyPr/>
        <a:lstStyle/>
        <a:p>
          <a:r>
            <a:rPr lang="es-MX" sz="1200" b="1" dirty="0">
              <a:latin typeface="Franklin Gothic Book" panose="020B0503020102020204" pitchFamily="34" charset="0"/>
            </a:rPr>
            <a:t>Conocer y resolver los recursos de revisión </a:t>
          </a:r>
          <a:r>
            <a:rPr lang="es-MX" sz="1200" dirty="0">
              <a:latin typeface="Franklin Gothic Book" panose="020B0503020102020204" pitchFamily="34" charset="0"/>
            </a:rPr>
            <a:t>que se interpongan con relación a las solicitudes de acceso a la información.</a:t>
          </a:r>
        </a:p>
      </dgm:t>
    </dgm:pt>
    <dgm:pt modelId="{9C6A57EA-1BD2-415A-97E1-5A7BBC5D3821}" type="parTrans" cxnId="{72924385-5CDC-4C0A-B856-0C08D200E1F6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326771BD-9649-47CF-9C7A-F036970A2FD8}" type="sibTrans" cxnId="{72924385-5CDC-4C0A-B856-0C08D200E1F6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C77C5BD9-7F25-462E-A99C-C7B25590DEA5}">
      <dgm:prSet custT="1"/>
      <dgm:spPr/>
      <dgm:t>
        <a:bodyPr/>
        <a:lstStyle/>
        <a:p>
          <a:r>
            <a:rPr lang="es-MX" sz="1200" dirty="0">
              <a:latin typeface="Franklin Gothic Book" panose="020B0503020102020204" pitchFamily="34" charset="0"/>
            </a:rPr>
            <a:t>Promover la </a:t>
          </a:r>
          <a:r>
            <a:rPr lang="es-MX" sz="1200" b="1" dirty="0">
              <a:latin typeface="Franklin Gothic Book" panose="020B0503020102020204" pitchFamily="34" charset="0"/>
            </a:rPr>
            <a:t>capacitación </a:t>
          </a:r>
          <a:r>
            <a:rPr lang="es-MX" sz="1200" dirty="0">
              <a:latin typeface="Franklin Gothic Book" panose="020B0503020102020204" pitchFamily="34" charset="0"/>
            </a:rPr>
            <a:t>y actualización de las personas servidoras públicas de los sujetos obligados.</a:t>
          </a:r>
        </a:p>
      </dgm:t>
    </dgm:pt>
    <dgm:pt modelId="{FD098139-7793-4C77-9BD3-035A99E1CBA4}" type="parTrans" cxnId="{F7BDFA3B-5EFB-44AD-843C-838C1E2A77CE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DF8A8637-2394-41D3-9B62-0B6FA546DBCD}" type="sibTrans" cxnId="{F7BDFA3B-5EFB-44AD-843C-838C1E2A77CE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A2FC1D44-C8A3-401D-BC13-4C9C16B2E5F8}">
      <dgm:prSet custT="1"/>
      <dgm:spPr/>
      <dgm:t>
        <a:bodyPr/>
        <a:lstStyle/>
        <a:p>
          <a:r>
            <a:rPr lang="es-MX" sz="1200" dirty="0">
              <a:latin typeface="Franklin Gothic Book" panose="020B0503020102020204" pitchFamily="34" charset="0"/>
            </a:rPr>
            <a:t>Generar metodologías e indicadores específicos para evaluar el </a:t>
          </a:r>
          <a:r>
            <a:rPr lang="es-MX" sz="1200" b="1" dirty="0">
              <a:latin typeface="Franklin Gothic Book" panose="020B0503020102020204" pitchFamily="34" charset="0"/>
            </a:rPr>
            <a:t>desempeño institucional </a:t>
          </a:r>
          <a:r>
            <a:rPr lang="es-MX" sz="1200" dirty="0">
              <a:latin typeface="Franklin Gothic Book" panose="020B0503020102020204" pitchFamily="34" charset="0"/>
            </a:rPr>
            <a:t>en materia de transparencia.</a:t>
          </a:r>
        </a:p>
      </dgm:t>
    </dgm:pt>
    <dgm:pt modelId="{D5700236-090A-43E0-A181-6933AD8521C1}" type="parTrans" cxnId="{660E59FB-9516-43D3-B2E1-C3AF786E13BC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4B8BB39-5BD3-445D-8C10-92C17EBA7E66}" type="sibTrans" cxnId="{660E59FB-9516-43D3-B2E1-C3AF786E13BC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A318987-7A6D-4446-8B49-F490A096000D}">
      <dgm:prSet custT="1"/>
      <dgm:spPr/>
      <dgm:t>
        <a:bodyPr/>
        <a:lstStyle/>
        <a:p>
          <a:r>
            <a:rPr lang="es-MX" sz="1200" dirty="0">
              <a:latin typeface="Franklin Gothic Book" panose="020B0503020102020204" pitchFamily="34" charset="0"/>
            </a:rPr>
            <a:t>Promover que los sujetos obligados desarrollen </a:t>
          </a:r>
          <a:r>
            <a:rPr lang="es-MX" sz="1200" b="1" dirty="0">
              <a:latin typeface="Franklin Gothic Book" panose="020B0503020102020204" pitchFamily="34" charset="0"/>
            </a:rPr>
            <a:t>portales temáticos sobre asuntos de interés público.</a:t>
          </a:r>
          <a:endParaRPr lang="es-MX" sz="1200" dirty="0">
            <a:latin typeface="Franklin Gothic Book" panose="020B0503020102020204" pitchFamily="34" charset="0"/>
          </a:endParaRPr>
        </a:p>
      </dgm:t>
    </dgm:pt>
    <dgm:pt modelId="{B013BFB6-B2AD-4BF3-BC22-0DC5F69D3EAB}" type="parTrans" cxnId="{DF45AD38-9AEB-4810-B4F0-793323E60EF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665812AD-2364-4694-8C81-1DDB2DBD1A76}" type="sibTrans" cxnId="{DF45AD38-9AEB-4810-B4F0-793323E60EF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6B04CEA6-1114-4556-AD9D-B2E8E6E7ECAE}">
      <dgm:prSet phldrT="[Texto]" custT="1"/>
      <dgm:spPr/>
      <dgm:t>
        <a:bodyPr/>
        <a:lstStyle/>
        <a:p>
          <a:r>
            <a:rPr lang="es-MX" sz="1600" dirty="0">
              <a:latin typeface="Franklin Gothic Book" panose="020B0503020102020204" pitchFamily="34" charset="0"/>
            </a:rPr>
            <a:t>ATRIBUCIONES DEL INFO</a:t>
          </a:r>
          <a:endParaRPr lang="es-ES" sz="1600" dirty="0">
            <a:latin typeface="Franklin Gothic Book" panose="020B0503020102020204" pitchFamily="34" charset="0"/>
          </a:endParaRPr>
        </a:p>
      </dgm:t>
    </dgm:pt>
    <dgm:pt modelId="{C1BE87C0-91D2-4978-B325-ABC938B43A0B}" type="sibTrans" cxnId="{4F1D3AE7-7FE0-40B6-93FA-62E65F8A585A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8F1EF9F1-3754-4B0D-8789-E23229DF8D41}" type="parTrans" cxnId="{4F1D3AE7-7FE0-40B6-93FA-62E65F8A585A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1FB06328-00E2-4AFC-B9D0-301D96334D7A}" type="pres">
      <dgm:prSet presAssocID="{BEF313EF-0B6B-4071-B182-A00189976B89}" presName="composite" presStyleCnt="0">
        <dgm:presLayoutVars>
          <dgm:chMax val="1"/>
          <dgm:dir/>
          <dgm:resizeHandles val="exact"/>
        </dgm:presLayoutVars>
      </dgm:prSet>
      <dgm:spPr/>
    </dgm:pt>
    <dgm:pt modelId="{19CF408D-B705-4D3A-9097-311C7E336E01}" type="pres">
      <dgm:prSet presAssocID="{6B04CEA6-1114-4556-AD9D-B2E8E6E7ECAE}" presName="roof" presStyleLbl="dkBgShp" presStyleIdx="0" presStyleCnt="2" custScaleY="63426" custLinFactNeighborY="-1251"/>
      <dgm:spPr/>
    </dgm:pt>
    <dgm:pt modelId="{A7A493CB-4BF2-4468-B3A4-661943D74DA9}" type="pres">
      <dgm:prSet presAssocID="{6B04CEA6-1114-4556-AD9D-B2E8E6E7ECAE}" presName="pillars" presStyleCnt="0"/>
      <dgm:spPr/>
    </dgm:pt>
    <dgm:pt modelId="{667C121E-3D2B-4B34-8F05-601F47976CDF}" type="pres">
      <dgm:prSet presAssocID="{6B04CEA6-1114-4556-AD9D-B2E8E6E7ECAE}" presName="pillar1" presStyleLbl="node1" presStyleIdx="0" presStyleCnt="6">
        <dgm:presLayoutVars>
          <dgm:bulletEnabled val="1"/>
        </dgm:presLayoutVars>
      </dgm:prSet>
      <dgm:spPr/>
    </dgm:pt>
    <dgm:pt modelId="{B55F58BC-95A1-4F04-935B-E830CA0FAB11}" type="pres">
      <dgm:prSet presAssocID="{D5303CD9-E69D-4247-B8F6-58F2B0BFB8CA}" presName="pillarX" presStyleLbl="node1" presStyleIdx="1" presStyleCnt="6">
        <dgm:presLayoutVars>
          <dgm:bulletEnabled val="1"/>
        </dgm:presLayoutVars>
      </dgm:prSet>
      <dgm:spPr/>
    </dgm:pt>
    <dgm:pt modelId="{B7073CFB-ED1F-4EC5-A3AB-BD7CD4744677}" type="pres">
      <dgm:prSet presAssocID="{9F4FE729-B22F-4F23-910C-86970A6C1762}" presName="pillarX" presStyleLbl="node1" presStyleIdx="2" presStyleCnt="6">
        <dgm:presLayoutVars>
          <dgm:bulletEnabled val="1"/>
        </dgm:presLayoutVars>
      </dgm:prSet>
      <dgm:spPr/>
    </dgm:pt>
    <dgm:pt modelId="{EEDCD4A0-1BF5-4123-B994-5A3CDF5A09D3}" type="pres">
      <dgm:prSet presAssocID="{C77C5BD9-7F25-462E-A99C-C7B25590DEA5}" presName="pillarX" presStyleLbl="node1" presStyleIdx="3" presStyleCnt="6">
        <dgm:presLayoutVars>
          <dgm:bulletEnabled val="1"/>
        </dgm:presLayoutVars>
      </dgm:prSet>
      <dgm:spPr/>
    </dgm:pt>
    <dgm:pt modelId="{59411A42-C81E-4164-8B69-800F9828F242}" type="pres">
      <dgm:prSet presAssocID="{A2FC1D44-C8A3-401D-BC13-4C9C16B2E5F8}" presName="pillarX" presStyleLbl="node1" presStyleIdx="4" presStyleCnt="6">
        <dgm:presLayoutVars>
          <dgm:bulletEnabled val="1"/>
        </dgm:presLayoutVars>
      </dgm:prSet>
      <dgm:spPr/>
    </dgm:pt>
    <dgm:pt modelId="{B98F379C-B86A-4019-9C0E-20633DB71F92}" type="pres">
      <dgm:prSet presAssocID="{BA318987-7A6D-4446-8B49-F490A096000D}" presName="pillarX" presStyleLbl="node1" presStyleIdx="5" presStyleCnt="6">
        <dgm:presLayoutVars>
          <dgm:bulletEnabled val="1"/>
        </dgm:presLayoutVars>
      </dgm:prSet>
      <dgm:spPr/>
    </dgm:pt>
    <dgm:pt modelId="{81D64826-D79F-4A24-8D4B-7DC5747B40EB}" type="pres">
      <dgm:prSet presAssocID="{6B04CEA6-1114-4556-AD9D-B2E8E6E7ECAE}" presName="base" presStyleLbl="dkBgShp" presStyleIdx="1" presStyleCnt="2"/>
      <dgm:spPr/>
    </dgm:pt>
  </dgm:ptLst>
  <dgm:cxnLst>
    <dgm:cxn modelId="{DF45AD38-9AEB-4810-B4F0-793323E60EF7}" srcId="{6B04CEA6-1114-4556-AD9D-B2E8E6E7ECAE}" destId="{BA318987-7A6D-4446-8B49-F490A096000D}" srcOrd="5" destOrd="0" parTransId="{B013BFB6-B2AD-4BF3-BC22-0DC5F69D3EAB}" sibTransId="{665812AD-2364-4694-8C81-1DDB2DBD1A76}"/>
    <dgm:cxn modelId="{F7BDFA3B-5EFB-44AD-843C-838C1E2A77CE}" srcId="{6B04CEA6-1114-4556-AD9D-B2E8E6E7ECAE}" destId="{C77C5BD9-7F25-462E-A99C-C7B25590DEA5}" srcOrd="3" destOrd="0" parTransId="{FD098139-7793-4C77-9BD3-035A99E1CBA4}" sibTransId="{DF8A8637-2394-41D3-9B62-0B6FA546DBCD}"/>
    <dgm:cxn modelId="{FFA70742-F7E9-42DA-AF95-ABDF3BB4260C}" type="presOf" srcId="{BEF313EF-0B6B-4071-B182-A00189976B89}" destId="{1FB06328-00E2-4AFC-B9D0-301D96334D7A}" srcOrd="0" destOrd="0" presId="urn:microsoft.com/office/officeart/2005/8/layout/hList3"/>
    <dgm:cxn modelId="{6A89824D-8815-4780-8214-E2D15A4E0284}" type="presOf" srcId="{C77C5BD9-7F25-462E-A99C-C7B25590DEA5}" destId="{EEDCD4A0-1BF5-4123-B994-5A3CDF5A09D3}" srcOrd="0" destOrd="0" presId="urn:microsoft.com/office/officeart/2005/8/layout/hList3"/>
    <dgm:cxn modelId="{A6E64783-4026-406A-9710-C1A489248137}" type="presOf" srcId="{A2FC1D44-C8A3-401D-BC13-4C9C16B2E5F8}" destId="{59411A42-C81E-4164-8B69-800F9828F242}" srcOrd="0" destOrd="0" presId="urn:microsoft.com/office/officeart/2005/8/layout/hList3"/>
    <dgm:cxn modelId="{72924385-5CDC-4C0A-B856-0C08D200E1F6}" srcId="{6B04CEA6-1114-4556-AD9D-B2E8E6E7ECAE}" destId="{9F4FE729-B22F-4F23-910C-86970A6C1762}" srcOrd="2" destOrd="0" parTransId="{9C6A57EA-1BD2-415A-97E1-5A7BBC5D3821}" sibTransId="{326771BD-9649-47CF-9C7A-F036970A2FD8}"/>
    <dgm:cxn modelId="{B902288D-1818-49C3-834A-0F5521F2117D}" type="presOf" srcId="{D5303CD9-E69D-4247-B8F6-58F2B0BFB8CA}" destId="{B55F58BC-95A1-4F04-935B-E830CA0FAB11}" srcOrd="0" destOrd="0" presId="urn:microsoft.com/office/officeart/2005/8/layout/hList3"/>
    <dgm:cxn modelId="{821EB68D-A493-48DA-A85D-A92C00884FFE}" srcId="{6B04CEA6-1114-4556-AD9D-B2E8E6E7ECAE}" destId="{D5303CD9-E69D-4247-B8F6-58F2B0BFB8CA}" srcOrd="1" destOrd="0" parTransId="{28839A57-F006-433C-A5CF-064A9A8EFC3D}" sibTransId="{125EC346-C189-4CC5-B3AD-37C0CA8B2C07}"/>
    <dgm:cxn modelId="{40006492-550C-4E97-A7CD-10146381DCC2}" type="presOf" srcId="{9F4FE729-B22F-4F23-910C-86970A6C1762}" destId="{B7073CFB-ED1F-4EC5-A3AB-BD7CD4744677}" srcOrd="0" destOrd="0" presId="urn:microsoft.com/office/officeart/2005/8/layout/hList3"/>
    <dgm:cxn modelId="{05D06792-2247-446F-8B6D-D9200C61A773}" type="presOf" srcId="{6B04CEA6-1114-4556-AD9D-B2E8E6E7ECAE}" destId="{19CF408D-B705-4D3A-9097-311C7E336E01}" srcOrd="0" destOrd="0" presId="urn:microsoft.com/office/officeart/2005/8/layout/hList3"/>
    <dgm:cxn modelId="{AFA22298-6B5C-41D5-A2A9-CD4579BB4659}" srcId="{6B04CEA6-1114-4556-AD9D-B2E8E6E7ECAE}" destId="{9549686D-1EF0-49E8-8921-9513C17A4B1C}" srcOrd="0" destOrd="0" parTransId="{67CC0FDF-527A-41EB-8878-D8AB098D020C}" sibTransId="{FFCF6490-3D2F-45DB-95CF-91A8268320CC}"/>
    <dgm:cxn modelId="{4F1D3AE7-7FE0-40B6-93FA-62E65F8A585A}" srcId="{BEF313EF-0B6B-4071-B182-A00189976B89}" destId="{6B04CEA6-1114-4556-AD9D-B2E8E6E7ECAE}" srcOrd="0" destOrd="0" parTransId="{8F1EF9F1-3754-4B0D-8789-E23229DF8D41}" sibTransId="{C1BE87C0-91D2-4978-B325-ABC938B43A0B}"/>
    <dgm:cxn modelId="{DFEFF7F5-8064-409E-8664-BF5F39222470}" type="presOf" srcId="{9549686D-1EF0-49E8-8921-9513C17A4B1C}" destId="{667C121E-3D2B-4B34-8F05-601F47976CDF}" srcOrd="0" destOrd="0" presId="urn:microsoft.com/office/officeart/2005/8/layout/hList3"/>
    <dgm:cxn modelId="{F41678F8-7B24-4049-86EC-499137FD854E}" type="presOf" srcId="{BA318987-7A6D-4446-8B49-F490A096000D}" destId="{B98F379C-B86A-4019-9C0E-20633DB71F92}" srcOrd="0" destOrd="0" presId="urn:microsoft.com/office/officeart/2005/8/layout/hList3"/>
    <dgm:cxn modelId="{660E59FB-9516-43D3-B2E1-C3AF786E13BC}" srcId="{6B04CEA6-1114-4556-AD9D-B2E8E6E7ECAE}" destId="{A2FC1D44-C8A3-401D-BC13-4C9C16B2E5F8}" srcOrd="4" destOrd="0" parTransId="{D5700236-090A-43E0-A181-6933AD8521C1}" sibTransId="{B4B8BB39-5BD3-445D-8C10-92C17EBA7E66}"/>
    <dgm:cxn modelId="{69935B71-DB69-44B4-AF06-E9A2FEFEBCAE}" type="presParOf" srcId="{1FB06328-00E2-4AFC-B9D0-301D96334D7A}" destId="{19CF408D-B705-4D3A-9097-311C7E336E01}" srcOrd="0" destOrd="0" presId="urn:microsoft.com/office/officeart/2005/8/layout/hList3"/>
    <dgm:cxn modelId="{224E0E36-6AFA-4AB7-B137-76112D9E05EF}" type="presParOf" srcId="{1FB06328-00E2-4AFC-B9D0-301D96334D7A}" destId="{A7A493CB-4BF2-4468-B3A4-661943D74DA9}" srcOrd="1" destOrd="0" presId="urn:microsoft.com/office/officeart/2005/8/layout/hList3"/>
    <dgm:cxn modelId="{0A64C58F-CF63-47B1-9DEC-1618D5411164}" type="presParOf" srcId="{A7A493CB-4BF2-4468-B3A4-661943D74DA9}" destId="{667C121E-3D2B-4B34-8F05-601F47976CDF}" srcOrd="0" destOrd="0" presId="urn:microsoft.com/office/officeart/2005/8/layout/hList3"/>
    <dgm:cxn modelId="{1EB0CA7E-6CE3-4383-832C-F1C44A1B9DBB}" type="presParOf" srcId="{A7A493CB-4BF2-4468-B3A4-661943D74DA9}" destId="{B55F58BC-95A1-4F04-935B-E830CA0FAB11}" srcOrd="1" destOrd="0" presId="urn:microsoft.com/office/officeart/2005/8/layout/hList3"/>
    <dgm:cxn modelId="{B63A19BE-E7EA-43AA-B04D-FC0813BA3311}" type="presParOf" srcId="{A7A493CB-4BF2-4468-B3A4-661943D74DA9}" destId="{B7073CFB-ED1F-4EC5-A3AB-BD7CD4744677}" srcOrd="2" destOrd="0" presId="urn:microsoft.com/office/officeart/2005/8/layout/hList3"/>
    <dgm:cxn modelId="{CDAD5520-A858-4C18-8F80-4979DB8ECE12}" type="presParOf" srcId="{A7A493CB-4BF2-4468-B3A4-661943D74DA9}" destId="{EEDCD4A0-1BF5-4123-B994-5A3CDF5A09D3}" srcOrd="3" destOrd="0" presId="urn:microsoft.com/office/officeart/2005/8/layout/hList3"/>
    <dgm:cxn modelId="{FE1C9D49-0F58-4EA4-BBB8-FB0079E24D6B}" type="presParOf" srcId="{A7A493CB-4BF2-4468-B3A4-661943D74DA9}" destId="{59411A42-C81E-4164-8B69-800F9828F242}" srcOrd="4" destOrd="0" presId="urn:microsoft.com/office/officeart/2005/8/layout/hList3"/>
    <dgm:cxn modelId="{48E3EFD3-D37F-4300-83B8-84CC0E55B323}" type="presParOf" srcId="{A7A493CB-4BF2-4468-B3A4-661943D74DA9}" destId="{B98F379C-B86A-4019-9C0E-20633DB71F92}" srcOrd="5" destOrd="0" presId="urn:microsoft.com/office/officeart/2005/8/layout/hList3"/>
    <dgm:cxn modelId="{E65A62B3-17C7-4754-A1D2-5341EF56D3A5}" type="presParOf" srcId="{1FB06328-00E2-4AFC-B9D0-301D96334D7A}" destId="{81D64826-D79F-4A24-8D4B-7DC5747B40E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6C3CF-C608-46A8-8C15-6590916F558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A2C260-50E2-4F81-8E40-35D00524FE6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Rendición de cuentas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C4D0C41C-223E-46F7-BF9C-C05AE760DDF4}" type="parTrans" cxnId="{F9D6F26C-5477-4A27-AFED-0BEC1AA0675B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18907E5F-EEF8-49D6-91C3-774CEE1F6E45}" type="sibTrans" cxnId="{F9D6F26C-5477-4A27-AFED-0BEC1AA0675B}">
      <dgm:prSet/>
      <dgm:spPr/>
      <dgm:t>
        <a:bodyPr/>
        <a:lstStyle/>
        <a:p>
          <a:endParaRPr lang="es-ES" b="1" dirty="0">
            <a:latin typeface="Franklin Gothic Book" panose="020B0503020102020204" pitchFamily="34" charset="0"/>
          </a:endParaRPr>
        </a:p>
      </dgm:t>
    </dgm:pt>
    <dgm:pt modelId="{E02BCFA5-30E0-4E7E-B64A-1FB9272A0074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Gobierno abierto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2EF52189-3B96-4AB4-970F-E813B3173887}" type="parTrans" cxnId="{313BED65-5810-4C33-BA46-5FFC1DE1FED0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BD1FDF08-38EB-4C7C-ABAD-FE24AA43509E}" type="sibTrans" cxnId="{313BED65-5810-4C33-BA46-5FFC1DE1FED0}">
      <dgm:prSet/>
      <dgm:spPr/>
      <dgm:t>
        <a:bodyPr/>
        <a:lstStyle/>
        <a:p>
          <a:endParaRPr lang="es-ES" b="1" dirty="0">
            <a:latin typeface="Franklin Gothic Book" panose="020B0503020102020204" pitchFamily="34" charset="0"/>
          </a:endParaRPr>
        </a:p>
      </dgm:t>
    </dgm:pt>
    <dgm:pt modelId="{1AAFE5C6-352D-4ED4-9178-EA343C5AEFBA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Información pública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0BA7D0A0-015B-49A8-9C56-E71461115981}" type="parTrans" cxnId="{DD726E0E-2134-4BF0-B878-041D15598E76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307816F1-965E-4F47-9A61-8BBBCC04C7D2}" type="sibTrans" cxnId="{DD726E0E-2134-4BF0-B878-041D15598E76}">
      <dgm:prSet/>
      <dgm:spPr/>
      <dgm:t>
        <a:bodyPr/>
        <a:lstStyle/>
        <a:p>
          <a:endParaRPr lang="es-ES" b="1" dirty="0">
            <a:latin typeface="Franklin Gothic Book" panose="020B0503020102020204" pitchFamily="34" charset="0"/>
          </a:endParaRPr>
        </a:p>
      </dgm:t>
    </dgm:pt>
    <dgm:pt modelId="{2DA5E172-B646-4281-91B9-5CDF88EAA293}">
      <dgm:prSet phldrT="[Texto]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Sociedad democrática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1058623A-A3DA-4BE1-B2EF-90473140067B}" type="parTrans" cxnId="{467ED57D-E349-4A45-8B16-FB040F6982C1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FBC89F7C-6089-4970-BA3D-F8DEF49086E8}" type="sibTrans" cxnId="{467ED57D-E349-4A45-8B16-FB040F6982C1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E0F89FBC-E08C-48A3-8B7D-B318863DCBDE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Derecho de acceso a la información 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E4746305-D3B9-4771-AA7D-2D760A3F6F43}" type="parTrans" cxnId="{540BFE09-B73F-4B29-AED0-AB634D29FB5F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E9F65C69-D4AB-43F1-9EF2-5B5B39ECF724}" type="sibTrans" cxnId="{540BFE09-B73F-4B29-AED0-AB634D29FB5F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9E4CEC1B-622B-40D4-A871-8EF7372B3F90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Datos abiertos  y formatos abiertos 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A8FB1935-924F-44D7-B36D-35018C9DE704}" type="parTrans" cxnId="{913C8CEB-8E2A-40DF-B9F3-18E57629F494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EE1CB017-9967-4BF1-99FC-8A5BC1192E8A}" type="sibTrans" cxnId="{913C8CEB-8E2A-40DF-B9F3-18E57629F494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ED18312E-AAAA-496A-B6B3-8118B7039EBB}">
      <dgm:prSet phldrT="[Texto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>
              <a:latin typeface="Franklin Gothic Book" panose="020B0503020102020204" pitchFamily="34" charset="0"/>
            </a:rPr>
            <a:t>Datos personales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C45DE80E-304D-4B53-AD25-12BE444AB6DB}" type="parTrans" cxnId="{D5D073CD-C114-4102-A1BC-EA79D43F205B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719A1483-55FB-407C-B164-D8805CF7F0BF}" type="sibTrans" cxnId="{D5D073CD-C114-4102-A1BC-EA79D43F205B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4D9E1E40-F26C-40A6-AA6C-AEEEA929BE11}">
      <dgm:prSet phldrT="[Texto]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b="1">
              <a:latin typeface="Franklin Gothic Book" panose="020B0503020102020204" pitchFamily="34" charset="0"/>
            </a:rPr>
            <a:t>Transparencia</a:t>
          </a:r>
          <a:endParaRPr lang="es-ES" b="1" dirty="0">
            <a:latin typeface="Franklin Gothic Book" panose="020B0503020102020204" pitchFamily="34" charset="0"/>
          </a:endParaRPr>
        </a:p>
      </dgm:t>
    </dgm:pt>
    <dgm:pt modelId="{9F414B1C-91D9-4AD2-A8A2-C54113C8A50D}" type="parTrans" cxnId="{FE1CA886-179D-45FF-8B9F-7F57991A8C04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884A64B5-C220-4A2E-B9D9-8FB651D4DC14}" type="sibTrans" cxnId="{FE1CA886-179D-45FF-8B9F-7F57991A8C04}">
      <dgm:prSet/>
      <dgm:spPr/>
      <dgm:t>
        <a:bodyPr/>
        <a:lstStyle/>
        <a:p>
          <a:endParaRPr lang="es-ES" b="1">
            <a:latin typeface="Franklin Gothic Book" panose="020B0503020102020204" pitchFamily="34" charset="0"/>
          </a:endParaRPr>
        </a:p>
      </dgm:t>
    </dgm:pt>
    <dgm:pt modelId="{EE827D04-4F1F-4642-99F4-37661518E380}" type="pres">
      <dgm:prSet presAssocID="{4AB6C3CF-C608-46A8-8C15-6590916F5585}" presName="Name0" presStyleCnt="0">
        <dgm:presLayoutVars>
          <dgm:dir/>
          <dgm:resizeHandles val="exact"/>
        </dgm:presLayoutVars>
      </dgm:prSet>
      <dgm:spPr/>
    </dgm:pt>
    <dgm:pt modelId="{1EC6D6DC-2919-4DAE-BEF4-8A7DD1B6D745}" type="pres">
      <dgm:prSet presAssocID="{4AB6C3CF-C608-46A8-8C15-6590916F5585}" presName="vNodes" presStyleCnt="0"/>
      <dgm:spPr/>
    </dgm:pt>
    <dgm:pt modelId="{996B7A98-3D10-4764-8D5F-91DE75B9E823}" type="pres">
      <dgm:prSet presAssocID="{E0F89FBC-E08C-48A3-8B7D-B318863DCBDE}" presName="node" presStyleLbl="node1" presStyleIdx="0" presStyleCnt="8" custScaleX="1015619">
        <dgm:presLayoutVars>
          <dgm:bulletEnabled val="1"/>
        </dgm:presLayoutVars>
      </dgm:prSet>
      <dgm:spPr/>
    </dgm:pt>
    <dgm:pt modelId="{7C007CFB-E0DD-4DCB-99A1-E4DE888191C9}" type="pres">
      <dgm:prSet presAssocID="{E9F65C69-D4AB-43F1-9EF2-5B5B39ECF724}" presName="spacerT" presStyleCnt="0"/>
      <dgm:spPr/>
    </dgm:pt>
    <dgm:pt modelId="{2673C6E9-7682-4309-A403-2A54206B5C7C}" type="pres">
      <dgm:prSet presAssocID="{E9F65C69-D4AB-43F1-9EF2-5B5B39ECF724}" presName="sibTrans" presStyleLbl="sibTrans2D1" presStyleIdx="0" presStyleCnt="7"/>
      <dgm:spPr/>
    </dgm:pt>
    <dgm:pt modelId="{A2C467A6-80A6-4B3A-A5AF-F9CBD8159CE7}" type="pres">
      <dgm:prSet presAssocID="{E9F65C69-D4AB-43F1-9EF2-5B5B39ECF724}" presName="spacerB" presStyleCnt="0"/>
      <dgm:spPr/>
    </dgm:pt>
    <dgm:pt modelId="{213C1856-C8DE-4086-B40C-13F754E25EB2}" type="pres">
      <dgm:prSet presAssocID="{1AAFE5C6-352D-4ED4-9178-EA343C5AEFBA}" presName="node" presStyleLbl="node1" presStyleIdx="1" presStyleCnt="8" custScaleX="1015619">
        <dgm:presLayoutVars>
          <dgm:bulletEnabled val="1"/>
        </dgm:presLayoutVars>
      </dgm:prSet>
      <dgm:spPr/>
    </dgm:pt>
    <dgm:pt modelId="{F6EBDB21-2746-4613-BACF-945A9A30C9EB}" type="pres">
      <dgm:prSet presAssocID="{307816F1-965E-4F47-9A61-8BBBCC04C7D2}" presName="spacerT" presStyleCnt="0"/>
      <dgm:spPr/>
    </dgm:pt>
    <dgm:pt modelId="{D6A75869-C9FC-4B9C-8BCF-1099EA39B83B}" type="pres">
      <dgm:prSet presAssocID="{307816F1-965E-4F47-9A61-8BBBCC04C7D2}" presName="sibTrans" presStyleLbl="sibTrans2D1" presStyleIdx="1" presStyleCnt="7"/>
      <dgm:spPr/>
    </dgm:pt>
    <dgm:pt modelId="{BCB09369-354E-464B-85D6-8CA411708D8B}" type="pres">
      <dgm:prSet presAssocID="{307816F1-965E-4F47-9A61-8BBBCC04C7D2}" presName="spacerB" presStyleCnt="0"/>
      <dgm:spPr/>
    </dgm:pt>
    <dgm:pt modelId="{9658CA54-4EC2-4B5A-B06A-DB36EE417B4B}" type="pres">
      <dgm:prSet presAssocID="{9E4CEC1B-622B-40D4-A871-8EF7372B3F90}" presName="node" presStyleLbl="node1" presStyleIdx="2" presStyleCnt="8" custScaleX="1015619">
        <dgm:presLayoutVars>
          <dgm:bulletEnabled val="1"/>
        </dgm:presLayoutVars>
      </dgm:prSet>
      <dgm:spPr/>
    </dgm:pt>
    <dgm:pt modelId="{D1679B44-2F8A-42F6-864B-D6FBBB8EFCC8}" type="pres">
      <dgm:prSet presAssocID="{EE1CB017-9967-4BF1-99FC-8A5BC1192E8A}" presName="spacerT" presStyleCnt="0"/>
      <dgm:spPr/>
    </dgm:pt>
    <dgm:pt modelId="{EF1008DA-87B6-43E5-9248-1B242A48EADB}" type="pres">
      <dgm:prSet presAssocID="{EE1CB017-9967-4BF1-99FC-8A5BC1192E8A}" presName="sibTrans" presStyleLbl="sibTrans2D1" presStyleIdx="2" presStyleCnt="7"/>
      <dgm:spPr/>
    </dgm:pt>
    <dgm:pt modelId="{A71F789D-E945-412F-AA9C-54226D0D330F}" type="pres">
      <dgm:prSet presAssocID="{EE1CB017-9967-4BF1-99FC-8A5BC1192E8A}" presName="spacerB" presStyleCnt="0"/>
      <dgm:spPr/>
    </dgm:pt>
    <dgm:pt modelId="{600060F1-776C-43C1-8A3C-581CC3122B6E}" type="pres">
      <dgm:prSet presAssocID="{4D9E1E40-F26C-40A6-AA6C-AEEEA929BE11}" presName="node" presStyleLbl="node1" presStyleIdx="3" presStyleCnt="8" custScaleX="1015619">
        <dgm:presLayoutVars>
          <dgm:bulletEnabled val="1"/>
        </dgm:presLayoutVars>
      </dgm:prSet>
      <dgm:spPr/>
    </dgm:pt>
    <dgm:pt modelId="{F36673BB-9203-4B7E-A514-CB409B2F677F}" type="pres">
      <dgm:prSet presAssocID="{884A64B5-C220-4A2E-B9D9-8FB651D4DC14}" presName="spacerT" presStyleCnt="0"/>
      <dgm:spPr/>
    </dgm:pt>
    <dgm:pt modelId="{F8D48025-D9FB-4CC7-8F30-22B0C36A6288}" type="pres">
      <dgm:prSet presAssocID="{884A64B5-C220-4A2E-B9D9-8FB651D4DC14}" presName="sibTrans" presStyleLbl="sibTrans2D1" presStyleIdx="3" presStyleCnt="7"/>
      <dgm:spPr/>
    </dgm:pt>
    <dgm:pt modelId="{3328A44E-A5E4-4E46-B2E1-6E5FA0E90960}" type="pres">
      <dgm:prSet presAssocID="{884A64B5-C220-4A2E-B9D9-8FB651D4DC14}" presName="spacerB" presStyleCnt="0"/>
      <dgm:spPr/>
    </dgm:pt>
    <dgm:pt modelId="{79C233AE-8F2F-4A86-8186-AB832007D25F}" type="pres">
      <dgm:prSet presAssocID="{33A2C260-50E2-4F81-8E40-35D00524FE60}" presName="node" presStyleLbl="node1" presStyleIdx="4" presStyleCnt="8" custScaleX="1015619">
        <dgm:presLayoutVars>
          <dgm:bulletEnabled val="1"/>
        </dgm:presLayoutVars>
      </dgm:prSet>
      <dgm:spPr/>
    </dgm:pt>
    <dgm:pt modelId="{3331075F-6A67-4318-8C9C-C4B685EE50A3}" type="pres">
      <dgm:prSet presAssocID="{18907E5F-EEF8-49D6-91C3-774CEE1F6E45}" presName="spacerT" presStyleCnt="0"/>
      <dgm:spPr/>
    </dgm:pt>
    <dgm:pt modelId="{CE827DFE-5E73-4FC6-8010-4B24C9A84C7A}" type="pres">
      <dgm:prSet presAssocID="{18907E5F-EEF8-49D6-91C3-774CEE1F6E45}" presName="sibTrans" presStyleLbl="sibTrans2D1" presStyleIdx="4" presStyleCnt="7"/>
      <dgm:spPr/>
    </dgm:pt>
    <dgm:pt modelId="{F25A3A3F-53DB-4D93-9F57-3BC2B786C6C4}" type="pres">
      <dgm:prSet presAssocID="{18907E5F-EEF8-49D6-91C3-774CEE1F6E45}" presName="spacerB" presStyleCnt="0"/>
      <dgm:spPr/>
    </dgm:pt>
    <dgm:pt modelId="{2A847437-C8A9-4F1D-AAF0-30679D2EDF14}" type="pres">
      <dgm:prSet presAssocID="{E02BCFA5-30E0-4E7E-B64A-1FB9272A0074}" presName="node" presStyleLbl="node1" presStyleIdx="5" presStyleCnt="8" custScaleX="1015619">
        <dgm:presLayoutVars>
          <dgm:bulletEnabled val="1"/>
        </dgm:presLayoutVars>
      </dgm:prSet>
      <dgm:spPr/>
    </dgm:pt>
    <dgm:pt modelId="{81B7187A-5B3C-4116-9068-DF5D65AFCD5D}" type="pres">
      <dgm:prSet presAssocID="{BD1FDF08-38EB-4C7C-ABAD-FE24AA43509E}" presName="spacerT" presStyleCnt="0"/>
      <dgm:spPr/>
    </dgm:pt>
    <dgm:pt modelId="{E2F031A2-1FB9-4C5A-BD68-23F88FA74B22}" type="pres">
      <dgm:prSet presAssocID="{BD1FDF08-38EB-4C7C-ABAD-FE24AA43509E}" presName="sibTrans" presStyleLbl="sibTrans2D1" presStyleIdx="5" presStyleCnt="7"/>
      <dgm:spPr/>
    </dgm:pt>
    <dgm:pt modelId="{6B645A05-CBC2-4ABE-AA7E-84A862098D6D}" type="pres">
      <dgm:prSet presAssocID="{BD1FDF08-38EB-4C7C-ABAD-FE24AA43509E}" presName="spacerB" presStyleCnt="0"/>
      <dgm:spPr/>
    </dgm:pt>
    <dgm:pt modelId="{9B3B0720-18C7-4CD9-8327-E73F8247E1B2}" type="pres">
      <dgm:prSet presAssocID="{ED18312E-AAAA-496A-B6B3-8118B7039EBB}" presName="node" presStyleLbl="node1" presStyleIdx="6" presStyleCnt="8" custScaleX="1015619">
        <dgm:presLayoutVars>
          <dgm:bulletEnabled val="1"/>
        </dgm:presLayoutVars>
      </dgm:prSet>
      <dgm:spPr/>
    </dgm:pt>
    <dgm:pt modelId="{AD1D72A7-BCAF-4627-83C3-00A9E0BD2E8B}" type="pres">
      <dgm:prSet presAssocID="{4AB6C3CF-C608-46A8-8C15-6590916F5585}" presName="sibTransLast" presStyleLbl="sibTrans2D1" presStyleIdx="6" presStyleCnt="7"/>
      <dgm:spPr/>
    </dgm:pt>
    <dgm:pt modelId="{6D85C48F-EA8B-4A58-BF31-8E82DCE36452}" type="pres">
      <dgm:prSet presAssocID="{4AB6C3CF-C608-46A8-8C15-6590916F5585}" presName="connectorText" presStyleLbl="sibTrans2D1" presStyleIdx="6" presStyleCnt="7"/>
      <dgm:spPr/>
    </dgm:pt>
    <dgm:pt modelId="{42EB9EC5-E023-412B-A419-8DCF25D782CA}" type="pres">
      <dgm:prSet presAssocID="{4AB6C3CF-C608-46A8-8C15-6590916F5585}" presName="lastNode" presStyleLbl="node1" presStyleIdx="7" presStyleCnt="8" custScaleX="435405">
        <dgm:presLayoutVars>
          <dgm:bulletEnabled val="1"/>
        </dgm:presLayoutVars>
      </dgm:prSet>
      <dgm:spPr/>
    </dgm:pt>
  </dgm:ptLst>
  <dgm:cxnLst>
    <dgm:cxn modelId="{0046A102-EA9B-488E-9138-7431721F0E17}" type="presOf" srcId="{33A2C260-50E2-4F81-8E40-35D00524FE60}" destId="{79C233AE-8F2F-4A86-8186-AB832007D25F}" srcOrd="0" destOrd="0" presId="urn:microsoft.com/office/officeart/2005/8/layout/equation2"/>
    <dgm:cxn modelId="{0DC02C09-A90D-4D5D-A2B3-B91325B17C9F}" type="presOf" srcId="{719A1483-55FB-407C-B164-D8805CF7F0BF}" destId="{6D85C48F-EA8B-4A58-BF31-8E82DCE36452}" srcOrd="1" destOrd="0" presId="urn:microsoft.com/office/officeart/2005/8/layout/equation2"/>
    <dgm:cxn modelId="{540BFE09-B73F-4B29-AED0-AB634D29FB5F}" srcId="{4AB6C3CF-C608-46A8-8C15-6590916F5585}" destId="{E0F89FBC-E08C-48A3-8B7D-B318863DCBDE}" srcOrd="0" destOrd="0" parTransId="{E4746305-D3B9-4771-AA7D-2D760A3F6F43}" sibTransId="{E9F65C69-D4AB-43F1-9EF2-5B5B39ECF724}"/>
    <dgm:cxn modelId="{C81A450D-6D5F-4D7A-A199-C962BC9329B9}" type="presOf" srcId="{E9F65C69-D4AB-43F1-9EF2-5B5B39ECF724}" destId="{2673C6E9-7682-4309-A403-2A54206B5C7C}" srcOrd="0" destOrd="0" presId="urn:microsoft.com/office/officeart/2005/8/layout/equation2"/>
    <dgm:cxn modelId="{DD726E0E-2134-4BF0-B878-041D15598E76}" srcId="{4AB6C3CF-C608-46A8-8C15-6590916F5585}" destId="{1AAFE5C6-352D-4ED4-9178-EA343C5AEFBA}" srcOrd="1" destOrd="0" parTransId="{0BA7D0A0-015B-49A8-9C56-E71461115981}" sibTransId="{307816F1-965E-4F47-9A61-8BBBCC04C7D2}"/>
    <dgm:cxn modelId="{98271320-3910-44B0-8374-7A3C479F5C74}" type="presOf" srcId="{E02BCFA5-30E0-4E7E-B64A-1FB9272A0074}" destId="{2A847437-C8A9-4F1D-AAF0-30679D2EDF14}" srcOrd="0" destOrd="0" presId="urn:microsoft.com/office/officeart/2005/8/layout/equation2"/>
    <dgm:cxn modelId="{F653F63A-70E3-4FC0-93EA-8850B2C3DF66}" type="presOf" srcId="{ED18312E-AAAA-496A-B6B3-8118B7039EBB}" destId="{9B3B0720-18C7-4CD9-8327-E73F8247E1B2}" srcOrd="0" destOrd="0" presId="urn:microsoft.com/office/officeart/2005/8/layout/equation2"/>
    <dgm:cxn modelId="{64205F60-8CCF-40FB-9CCA-8B7C47D6965B}" type="presOf" srcId="{884A64B5-C220-4A2E-B9D9-8FB651D4DC14}" destId="{F8D48025-D9FB-4CC7-8F30-22B0C36A6288}" srcOrd="0" destOrd="0" presId="urn:microsoft.com/office/officeart/2005/8/layout/equation2"/>
    <dgm:cxn modelId="{313BED65-5810-4C33-BA46-5FFC1DE1FED0}" srcId="{4AB6C3CF-C608-46A8-8C15-6590916F5585}" destId="{E02BCFA5-30E0-4E7E-B64A-1FB9272A0074}" srcOrd="5" destOrd="0" parTransId="{2EF52189-3B96-4AB4-970F-E813B3173887}" sibTransId="{BD1FDF08-38EB-4C7C-ABAD-FE24AA43509E}"/>
    <dgm:cxn modelId="{A4F8BD49-31CC-449F-B6D4-3B59CA416481}" type="presOf" srcId="{4D9E1E40-F26C-40A6-AA6C-AEEEA929BE11}" destId="{600060F1-776C-43C1-8A3C-581CC3122B6E}" srcOrd="0" destOrd="0" presId="urn:microsoft.com/office/officeart/2005/8/layout/equation2"/>
    <dgm:cxn modelId="{F9D6F26C-5477-4A27-AFED-0BEC1AA0675B}" srcId="{4AB6C3CF-C608-46A8-8C15-6590916F5585}" destId="{33A2C260-50E2-4F81-8E40-35D00524FE60}" srcOrd="4" destOrd="0" parTransId="{C4D0C41C-223E-46F7-BF9C-C05AE760DDF4}" sibTransId="{18907E5F-EEF8-49D6-91C3-774CEE1F6E45}"/>
    <dgm:cxn modelId="{87419F53-9F44-4333-994F-8CFB9C9B2611}" type="presOf" srcId="{4AB6C3CF-C608-46A8-8C15-6590916F5585}" destId="{EE827D04-4F1F-4642-99F4-37661518E380}" srcOrd="0" destOrd="0" presId="urn:microsoft.com/office/officeart/2005/8/layout/equation2"/>
    <dgm:cxn modelId="{D26D7074-1299-4407-A803-88DF73C2B236}" type="presOf" srcId="{BD1FDF08-38EB-4C7C-ABAD-FE24AA43509E}" destId="{E2F031A2-1FB9-4C5A-BD68-23F88FA74B22}" srcOrd="0" destOrd="0" presId="urn:microsoft.com/office/officeart/2005/8/layout/equation2"/>
    <dgm:cxn modelId="{467ED57D-E349-4A45-8B16-FB040F6982C1}" srcId="{4AB6C3CF-C608-46A8-8C15-6590916F5585}" destId="{2DA5E172-B646-4281-91B9-5CDF88EAA293}" srcOrd="7" destOrd="0" parTransId="{1058623A-A3DA-4BE1-B2EF-90473140067B}" sibTransId="{FBC89F7C-6089-4970-BA3D-F8DEF49086E8}"/>
    <dgm:cxn modelId="{0170947E-6D16-41E0-ABC3-27E4E2D012B2}" type="presOf" srcId="{719A1483-55FB-407C-B164-D8805CF7F0BF}" destId="{AD1D72A7-BCAF-4627-83C3-00A9E0BD2E8B}" srcOrd="0" destOrd="0" presId="urn:microsoft.com/office/officeart/2005/8/layout/equation2"/>
    <dgm:cxn modelId="{FE1CA886-179D-45FF-8B9F-7F57991A8C04}" srcId="{4AB6C3CF-C608-46A8-8C15-6590916F5585}" destId="{4D9E1E40-F26C-40A6-AA6C-AEEEA929BE11}" srcOrd="3" destOrd="0" parTransId="{9F414B1C-91D9-4AD2-A8A2-C54113C8A50D}" sibTransId="{884A64B5-C220-4A2E-B9D9-8FB651D4DC14}"/>
    <dgm:cxn modelId="{1AD9488B-937C-47DC-8B91-F18537EFE3EA}" type="presOf" srcId="{18907E5F-EEF8-49D6-91C3-774CEE1F6E45}" destId="{CE827DFE-5E73-4FC6-8010-4B24C9A84C7A}" srcOrd="0" destOrd="0" presId="urn:microsoft.com/office/officeart/2005/8/layout/equation2"/>
    <dgm:cxn modelId="{E83DCF99-92A0-4931-8A7A-DEA132560CA1}" type="presOf" srcId="{1AAFE5C6-352D-4ED4-9178-EA343C5AEFBA}" destId="{213C1856-C8DE-4086-B40C-13F754E25EB2}" srcOrd="0" destOrd="0" presId="urn:microsoft.com/office/officeart/2005/8/layout/equation2"/>
    <dgm:cxn modelId="{F929E7C9-2EC1-4394-8EF7-DD71C22C0E79}" type="presOf" srcId="{9E4CEC1B-622B-40D4-A871-8EF7372B3F90}" destId="{9658CA54-4EC2-4B5A-B06A-DB36EE417B4B}" srcOrd="0" destOrd="0" presId="urn:microsoft.com/office/officeart/2005/8/layout/equation2"/>
    <dgm:cxn modelId="{03DD6FCA-600E-43EC-83CC-17EF5E9B442B}" type="presOf" srcId="{E0F89FBC-E08C-48A3-8B7D-B318863DCBDE}" destId="{996B7A98-3D10-4764-8D5F-91DE75B9E823}" srcOrd="0" destOrd="0" presId="urn:microsoft.com/office/officeart/2005/8/layout/equation2"/>
    <dgm:cxn modelId="{D5D073CD-C114-4102-A1BC-EA79D43F205B}" srcId="{4AB6C3CF-C608-46A8-8C15-6590916F5585}" destId="{ED18312E-AAAA-496A-B6B3-8118B7039EBB}" srcOrd="6" destOrd="0" parTransId="{C45DE80E-304D-4B53-AD25-12BE444AB6DB}" sibTransId="{719A1483-55FB-407C-B164-D8805CF7F0BF}"/>
    <dgm:cxn modelId="{A81D40D8-5376-4FAB-8525-BF9C3D7D1F71}" type="presOf" srcId="{307816F1-965E-4F47-9A61-8BBBCC04C7D2}" destId="{D6A75869-C9FC-4B9C-8BCF-1099EA39B83B}" srcOrd="0" destOrd="0" presId="urn:microsoft.com/office/officeart/2005/8/layout/equation2"/>
    <dgm:cxn modelId="{913C8CEB-8E2A-40DF-B9F3-18E57629F494}" srcId="{4AB6C3CF-C608-46A8-8C15-6590916F5585}" destId="{9E4CEC1B-622B-40D4-A871-8EF7372B3F90}" srcOrd="2" destOrd="0" parTransId="{A8FB1935-924F-44D7-B36D-35018C9DE704}" sibTransId="{EE1CB017-9967-4BF1-99FC-8A5BC1192E8A}"/>
    <dgm:cxn modelId="{690410FE-AE20-4F65-B358-69685F2BC758}" type="presOf" srcId="{2DA5E172-B646-4281-91B9-5CDF88EAA293}" destId="{42EB9EC5-E023-412B-A419-8DCF25D782CA}" srcOrd="0" destOrd="0" presId="urn:microsoft.com/office/officeart/2005/8/layout/equation2"/>
    <dgm:cxn modelId="{8BD0ABFF-45A4-4AC0-A57F-10E75F6832E3}" type="presOf" srcId="{EE1CB017-9967-4BF1-99FC-8A5BC1192E8A}" destId="{EF1008DA-87B6-43E5-9248-1B242A48EADB}" srcOrd="0" destOrd="0" presId="urn:microsoft.com/office/officeart/2005/8/layout/equation2"/>
    <dgm:cxn modelId="{4E182083-E570-45A3-9EC9-A1E0E81AFC1E}" type="presParOf" srcId="{EE827D04-4F1F-4642-99F4-37661518E380}" destId="{1EC6D6DC-2919-4DAE-BEF4-8A7DD1B6D745}" srcOrd="0" destOrd="0" presId="urn:microsoft.com/office/officeart/2005/8/layout/equation2"/>
    <dgm:cxn modelId="{33214543-2E88-43A6-926A-8EF9C23AD3B1}" type="presParOf" srcId="{1EC6D6DC-2919-4DAE-BEF4-8A7DD1B6D745}" destId="{996B7A98-3D10-4764-8D5F-91DE75B9E823}" srcOrd="0" destOrd="0" presId="urn:microsoft.com/office/officeart/2005/8/layout/equation2"/>
    <dgm:cxn modelId="{CC4B2C43-05A8-4799-840C-EED157F766C9}" type="presParOf" srcId="{1EC6D6DC-2919-4DAE-BEF4-8A7DD1B6D745}" destId="{7C007CFB-E0DD-4DCB-99A1-E4DE888191C9}" srcOrd="1" destOrd="0" presId="urn:microsoft.com/office/officeart/2005/8/layout/equation2"/>
    <dgm:cxn modelId="{55D6C9E3-9963-429C-A3DC-B291E8F05472}" type="presParOf" srcId="{1EC6D6DC-2919-4DAE-BEF4-8A7DD1B6D745}" destId="{2673C6E9-7682-4309-A403-2A54206B5C7C}" srcOrd="2" destOrd="0" presId="urn:microsoft.com/office/officeart/2005/8/layout/equation2"/>
    <dgm:cxn modelId="{55CD7A47-DB8E-4EC9-80FA-50955641EEA3}" type="presParOf" srcId="{1EC6D6DC-2919-4DAE-BEF4-8A7DD1B6D745}" destId="{A2C467A6-80A6-4B3A-A5AF-F9CBD8159CE7}" srcOrd="3" destOrd="0" presId="urn:microsoft.com/office/officeart/2005/8/layout/equation2"/>
    <dgm:cxn modelId="{62FE6D64-1B58-41E9-8C30-C706CBFB3B12}" type="presParOf" srcId="{1EC6D6DC-2919-4DAE-BEF4-8A7DD1B6D745}" destId="{213C1856-C8DE-4086-B40C-13F754E25EB2}" srcOrd="4" destOrd="0" presId="urn:microsoft.com/office/officeart/2005/8/layout/equation2"/>
    <dgm:cxn modelId="{704F4860-77C3-43DE-9271-0F5E37338549}" type="presParOf" srcId="{1EC6D6DC-2919-4DAE-BEF4-8A7DD1B6D745}" destId="{F6EBDB21-2746-4613-BACF-945A9A30C9EB}" srcOrd="5" destOrd="0" presId="urn:microsoft.com/office/officeart/2005/8/layout/equation2"/>
    <dgm:cxn modelId="{C62DF3C5-7D05-4C55-83E0-77C7C63CBF05}" type="presParOf" srcId="{1EC6D6DC-2919-4DAE-BEF4-8A7DD1B6D745}" destId="{D6A75869-C9FC-4B9C-8BCF-1099EA39B83B}" srcOrd="6" destOrd="0" presId="urn:microsoft.com/office/officeart/2005/8/layout/equation2"/>
    <dgm:cxn modelId="{31C53498-C3FE-4765-B6C8-FBF392EE15B9}" type="presParOf" srcId="{1EC6D6DC-2919-4DAE-BEF4-8A7DD1B6D745}" destId="{BCB09369-354E-464B-85D6-8CA411708D8B}" srcOrd="7" destOrd="0" presId="urn:microsoft.com/office/officeart/2005/8/layout/equation2"/>
    <dgm:cxn modelId="{6C1419B4-1E59-4B2F-AED8-398DCD94623B}" type="presParOf" srcId="{1EC6D6DC-2919-4DAE-BEF4-8A7DD1B6D745}" destId="{9658CA54-4EC2-4B5A-B06A-DB36EE417B4B}" srcOrd="8" destOrd="0" presId="urn:microsoft.com/office/officeart/2005/8/layout/equation2"/>
    <dgm:cxn modelId="{37A1FA34-D51F-4ABF-B137-9FC7A17939F1}" type="presParOf" srcId="{1EC6D6DC-2919-4DAE-BEF4-8A7DD1B6D745}" destId="{D1679B44-2F8A-42F6-864B-D6FBBB8EFCC8}" srcOrd="9" destOrd="0" presId="urn:microsoft.com/office/officeart/2005/8/layout/equation2"/>
    <dgm:cxn modelId="{A89F3C29-CD5B-4F39-A670-6A947D956726}" type="presParOf" srcId="{1EC6D6DC-2919-4DAE-BEF4-8A7DD1B6D745}" destId="{EF1008DA-87B6-43E5-9248-1B242A48EADB}" srcOrd="10" destOrd="0" presId="urn:microsoft.com/office/officeart/2005/8/layout/equation2"/>
    <dgm:cxn modelId="{B42CAC2E-F723-40B2-8E6B-CF13E0F25C22}" type="presParOf" srcId="{1EC6D6DC-2919-4DAE-BEF4-8A7DD1B6D745}" destId="{A71F789D-E945-412F-AA9C-54226D0D330F}" srcOrd="11" destOrd="0" presId="urn:microsoft.com/office/officeart/2005/8/layout/equation2"/>
    <dgm:cxn modelId="{3B9A7A4A-18E5-451D-8FC6-61F9748FB6BA}" type="presParOf" srcId="{1EC6D6DC-2919-4DAE-BEF4-8A7DD1B6D745}" destId="{600060F1-776C-43C1-8A3C-581CC3122B6E}" srcOrd="12" destOrd="0" presId="urn:microsoft.com/office/officeart/2005/8/layout/equation2"/>
    <dgm:cxn modelId="{2223CE48-4C69-4A60-8654-9E6B65D650BD}" type="presParOf" srcId="{1EC6D6DC-2919-4DAE-BEF4-8A7DD1B6D745}" destId="{F36673BB-9203-4B7E-A514-CB409B2F677F}" srcOrd="13" destOrd="0" presId="urn:microsoft.com/office/officeart/2005/8/layout/equation2"/>
    <dgm:cxn modelId="{D05DF525-9097-43A0-8577-FED5CA9B5CF2}" type="presParOf" srcId="{1EC6D6DC-2919-4DAE-BEF4-8A7DD1B6D745}" destId="{F8D48025-D9FB-4CC7-8F30-22B0C36A6288}" srcOrd="14" destOrd="0" presId="urn:microsoft.com/office/officeart/2005/8/layout/equation2"/>
    <dgm:cxn modelId="{BEE47653-2174-499E-9084-566AF18868D5}" type="presParOf" srcId="{1EC6D6DC-2919-4DAE-BEF4-8A7DD1B6D745}" destId="{3328A44E-A5E4-4E46-B2E1-6E5FA0E90960}" srcOrd="15" destOrd="0" presId="urn:microsoft.com/office/officeart/2005/8/layout/equation2"/>
    <dgm:cxn modelId="{14F52437-1CB6-49EE-8211-BDDCC9BA8864}" type="presParOf" srcId="{1EC6D6DC-2919-4DAE-BEF4-8A7DD1B6D745}" destId="{79C233AE-8F2F-4A86-8186-AB832007D25F}" srcOrd="16" destOrd="0" presId="urn:microsoft.com/office/officeart/2005/8/layout/equation2"/>
    <dgm:cxn modelId="{C6442D3D-8A89-403D-9343-5D7B6611B9FF}" type="presParOf" srcId="{1EC6D6DC-2919-4DAE-BEF4-8A7DD1B6D745}" destId="{3331075F-6A67-4318-8C9C-C4B685EE50A3}" srcOrd="17" destOrd="0" presId="urn:microsoft.com/office/officeart/2005/8/layout/equation2"/>
    <dgm:cxn modelId="{51C1B0FD-787B-4984-9A48-8172FF8EF206}" type="presParOf" srcId="{1EC6D6DC-2919-4DAE-BEF4-8A7DD1B6D745}" destId="{CE827DFE-5E73-4FC6-8010-4B24C9A84C7A}" srcOrd="18" destOrd="0" presId="urn:microsoft.com/office/officeart/2005/8/layout/equation2"/>
    <dgm:cxn modelId="{D75274A2-0D7D-4053-97C6-AE89B96A4FF1}" type="presParOf" srcId="{1EC6D6DC-2919-4DAE-BEF4-8A7DD1B6D745}" destId="{F25A3A3F-53DB-4D93-9F57-3BC2B786C6C4}" srcOrd="19" destOrd="0" presId="urn:microsoft.com/office/officeart/2005/8/layout/equation2"/>
    <dgm:cxn modelId="{DDA2B4D8-1705-4E7D-A30B-0E87B1B7492F}" type="presParOf" srcId="{1EC6D6DC-2919-4DAE-BEF4-8A7DD1B6D745}" destId="{2A847437-C8A9-4F1D-AAF0-30679D2EDF14}" srcOrd="20" destOrd="0" presId="urn:microsoft.com/office/officeart/2005/8/layout/equation2"/>
    <dgm:cxn modelId="{4CA3ADFF-9EC3-4E1B-9801-1A678502D5E7}" type="presParOf" srcId="{1EC6D6DC-2919-4DAE-BEF4-8A7DD1B6D745}" destId="{81B7187A-5B3C-4116-9068-DF5D65AFCD5D}" srcOrd="21" destOrd="0" presId="urn:microsoft.com/office/officeart/2005/8/layout/equation2"/>
    <dgm:cxn modelId="{2833D740-6C3A-4F5F-B82E-B309B4B07578}" type="presParOf" srcId="{1EC6D6DC-2919-4DAE-BEF4-8A7DD1B6D745}" destId="{E2F031A2-1FB9-4C5A-BD68-23F88FA74B22}" srcOrd="22" destOrd="0" presId="urn:microsoft.com/office/officeart/2005/8/layout/equation2"/>
    <dgm:cxn modelId="{BC12FEDE-E172-4877-846E-051F1D40EDEC}" type="presParOf" srcId="{1EC6D6DC-2919-4DAE-BEF4-8A7DD1B6D745}" destId="{6B645A05-CBC2-4ABE-AA7E-84A862098D6D}" srcOrd="23" destOrd="0" presId="urn:microsoft.com/office/officeart/2005/8/layout/equation2"/>
    <dgm:cxn modelId="{CDBB6993-55DB-4E09-A1FB-788458C54A19}" type="presParOf" srcId="{1EC6D6DC-2919-4DAE-BEF4-8A7DD1B6D745}" destId="{9B3B0720-18C7-4CD9-8327-E73F8247E1B2}" srcOrd="24" destOrd="0" presId="urn:microsoft.com/office/officeart/2005/8/layout/equation2"/>
    <dgm:cxn modelId="{B3F12028-E4E8-417A-A834-7C36D15C8641}" type="presParOf" srcId="{EE827D04-4F1F-4642-99F4-37661518E380}" destId="{AD1D72A7-BCAF-4627-83C3-00A9E0BD2E8B}" srcOrd="1" destOrd="0" presId="urn:microsoft.com/office/officeart/2005/8/layout/equation2"/>
    <dgm:cxn modelId="{D441401C-B4A4-4ED2-A135-56C7ED130B9F}" type="presParOf" srcId="{AD1D72A7-BCAF-4627-83C3-00A9E0BD2E8B}" destId="{6D85C48F-EA8B-4A58-BF31-8E82DCE36452}" srcOrd="0" destOrd="0" presId="urn:microsoft.com/office/officeart/2005/8/layout/equation2"/>
    <dgm:cxn modelId="{9DC0BF6E-4BC2-4AFE-9185-36228F35CC38}" type="presParOf" srcId="{EE827D04-4F1F-4642-99F4-37661518E380}" destId="{42EB9EC5-E023-412B-A419-8DCF25D782C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28D7D1-A882-43A5-80A3-ED6736726EAF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B16F746-F80C-4CDE-86A9-BCE9564E3B70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VERIFICACIÓN DE LAS OBLIGACIONES DE TRANSPARENCIA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31FB9A0-830C-4AE1-B6BD-FBF5843E449A}" type="parTrans" cxnId="{795D730B-866E-4401-A2D9-15D241940FF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C96F35D-47F1-488A-BB01-39A7D63E692D}" type="sibTrans" cxnId="{795D730B-866E-4401-A2D9-15D241940FF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909C086-09B6-4600-A613-BE6B73AAF18B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Denuncia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37D56EA-B9AD-48D9-BC57-C6B05ED8D0CF}" type="parTrans" cxnId="{491CB210-9D89-439F-8E0F-40C4AD6B5D4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96B8B08-2D63-476F-9A3A-01CE406F2DE6}" type="sibTrans" cxnId="{491CB210-9D89-439F-8E0F-40C4AD6B5D4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4AA4950-5749-4194-ABAB-1493D89CF2B8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De Oficio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95B1947-528C-45CD-8A23-3A685851F91F}" type="parTrans" cxnId="{F01C1172-A7AA-4A52-8166-6759E1D17060}">
      <dgm:prSet/>
      <dgm:spPr/>
      <dgm:t>
        <a:bodyPr/>
        <a:lstStyle/>
        <a:p>
          <a:endParaRPr lang="es-ES" sz="2400">
            <a:latin typeface="Franklin Gothic Book" panose="020B0503020102020204" pitchFamily="34" charset="0"/>
          </a:endParaRPr>
        </a:p>
      </dgm:t>
    </dgm:pt>
    <dgm:pt modelId="{C32489E9-82D9-451A-A2DC-4596AF6DC3B2}" type="sibTrans" cxnId="{F01C1172-A7AA-4A52-8166-6759E1D17060}">
      <dgm:prSet/>
      <dgm:spPr/>
      <dgm:t>
        <a:bodyPr/>
        <a:lstStyle/>
        <a:p>
          <a:endParaRPr lang="es-ES" sz="2400">
            <a:latin typeface="Franklin Gothic Book" panose="020B0503020102020204" pitchFamily="34" charset="0"/>
          </a:endParaRPr>
        </a:p>
      </dgm:t>
    </dgm:pt>
    <dgm:pt modelId="{764B52BE-BE0F-4AEA-9223-E179604B697A}" type="pres">
      <dgm:prSet presAssocID="{8028D7D1-A882-43A5-80A3-ED6736726EAF}" presName="linear" presStyleCnt="0">
        <dgm:presLayoutVars>
          <dgm:dir/>
          <dgm:animLvl val="lvl"/>
          <dgm:resizeHandles val="exact"/>
        </dgm:presLayoutVars>
      </dgm:prSet>
      <dgm:spPr/>
    </dgm:pt>
    <dgm:pt modelId="{28835875-A508-4EEC-888C-A695DF589A5F}" type="pres">
      <dgm:prSet presAssocID="{9B16F746-F80C-4CDE-86A9-BCE9564E3B70}" presName="parentLin" presStyleCnt="0"/>
      <dgm:spPr/>
    </dgm:pt>
    <dgm:pt modelId="{4E36CF6C-BC79-48AB-9D23-80133C8C1A82}" type="pres">
      <dgm:prSet presAssocID="{9B16F746-F80C-4CDE-86A9-BCE9564E3B70}" presName="parentLeftMargin" presStyleLbl="node1" presStyleIdx="0" presStyleCnt="1"/>
      <dgm:spPr/>
    </dgm:pt>
    <dgm:pt modelId="{431E7B55-8B8B-4226-9D31-503FBCF2C883}" type="pres">
      <dgm:prSet presAssocID="{9B16F746-F80C-4CDE-86A9-BCE9564E3B70}" presName="parentText" presStyleLbl="node1" presStyleIdx="0" presStyleCnt="1" custScaleY="60762" custLinFactNeighborX="8458" custLinFactNeighborY="-1208">
        <dgm:presLayoutVars>
          <dgm:chMax val="0"/>
          <dgm:bulletEnabled val="1"/>
        </dgm:presLayoutVars>
      </dgm:prSet>
      <dgm:spPr/>
    </dgm:pt>
    <dgm:pt modelId="{F82CDE28-873B-4213-A7F9-2F106E15027D}" type="pres">
      <dgm:prSet presAssocID="{9B16F746-F80C-4CDE-86A9-BCE9564E3B70}" presName="negativeSpace" presStyleCnt="0"/>
      <dgm:spPr/>
    </dgm:pt>
    <dgm:pt modelId="{5B6E421B-5CBC-49AE-B5C8-2676259A30D1}" type="pres">
      <dgm:prSet presAssocID="{9B16F746-F80C-4CDE-86A9-BCE9564E3B7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95D730B-866E-4401-A2D9-15D241940FFE}" srcId="{8028D7D1-A882-43A5-80A3-ED6736726EAF}" destId="{9B16F746-F80C-4CDE-86A9-BCE9564E3B70}" srcOrd="0" destOrd="0" parTransId="{931FB9A0-830C-4AE1-B6BD-FBF5843E449A}" sibTransId="{AC96F35D-47F1-488A-BB01-39A7D63E692D}"/>
    <dgm:cxn modelId="{491CB210-9D89-439F-8E0F-40C4AD6B5D48}" srcId="{9B16F746-F80C-4CDE-86A9-BCE9564E3B70}" destId="{7909C086-09B6-4600-A613-BE6B73AAF18B}" srcOrd="0" destOrd="0" parTransId="{137D56EA-B9AD-48D9-BC57-C6B05ED8D0CF}" sibTransId="{996B8B08-2D63-476F-9A3A-01CE406F2DE6}"/>
    <dgm:cxn modelId="{FEAC7E13-C29D-483A-8C49-5A249383A328}" type="presOf" srcId="{7909C086-09B6-4600-A613-BE6B73AAF18B}" destId="{5B6E421B-5CBC-49AE-B5C8-2676259A30D1}" srcOrd="0" destOrd="0" presId="urn:microsoft.com/office/officeart/2005/8/layout/list1"/>
    <dgm:cxn modelId="{996A1A1B-B144-450E-88CE-735FFF1BAA85}" type="presOf" srcId="{9B16F746-F80C-4CDE-86A9-BCE9564E3B70}" destId="{431E7B55-8B8B-4226-9D31-503FBCF2C883}" srcOrd="1" destOrd="0" presId="urn:microsoft.com/office/officeart/2005/8/layout/list1"/>
    <dgm:cxn modelId="{969FA82C-E99F-4014-BE0C-E9C3045C900E}" type="presOf" srcId="{8028D7D1-A882-43A5-80A3-ED6736726EAF}" destId="{764B52BE-BE0F-4AEA-9223-E179604B697A}" srcOrd="0" destOrd="0" presId="urn:microsoft.com/office/officeart/2005/8/layout/list1"/>
    <dgm:cxn modelId="{F01C1172-A7AA-4A52-8166-6759E1D17060}" srcId="{9B16F746-F80C-4CDE-86A9-BCE9564E3B70}" destId="{54AA4950-5749-4194-ABAB-1493D89CF2B8}" srcOrd="1" destOrd="0" parTransId="{E95B1947-528C-45CD-8A23-3A685851F91F}" sibTransId="{C32489E9-82D9-451A-A2DC-4596AF6DC3B2}"/>
    <dgm:cxn modelId="{64CED3B3-16C8-42B2-8D14-D2842C135CB7}" type="presOf" srcId="{54AA4950-5749-4194-ABAB-1493D89CF2B8}" destId="{5B6E421B-5CBC-49AE-B5C8-2676259A30D1}" srcOrd="0" destOrd="1" presId="urn:microsoft.com/office/officeart/2005/8/layout/list1"/>
    <dgm:cxn modelId="{6E0EEDF2-293E-410E-A364-2083C91EF0E2}" type="presOf" srcId="{9B16F746-F80C-4CDE-86A9-BCE9564E3B70}" destId="{4E36CF6C-BC79-48AB-9D23-80133C8C1A82}" srcOrd="0" destOrd="0" presId="urn:microsoft.com/office/officeart/2005/8/layout/list1"/>
    <dgm:cxn modelId="{E3594DF3-C163-4CBD-A29E-BD8BB61A9CAB}" type="presParOf" srcId="{764B52BE-BE0F-4AEA-9223-E179604B697A}" destId="{28835875-A508-4EEC-888C-A695DF589A5F}" srcOrd="0" destOrd="0" presId="urn:microsoft.com/office/officeart/2005/8/layout/list1"/>
    <dgm:cxn modelId="{814425CC-0554-4073-9277-41898E25BDDC}" type="presParOf" srcId="{28835875-A508-4EEC-888C-A695DF589A5F}" destId="{4E36CF6C-BC79-48AB-9D23-80133C8C1A82}" srcOrd="0" destOrd="0" presId="urn:microsoft.com/office/officeart/2005/8/layout/list1"/>
    <dgm:cxn modelId="{D00DD839-37D0-4DE4-9796-C11F5F2CA6DF}" type="presParOf" srcId="{28835875-A508-4EEC-888C-A695DF589A5F}" destId="{431E7B55-8B8B-4226-9D31-503FBCF2C883}" srcOrd="1" destOrd="0" presId="urn:microsoft.com/office/officeart/2005/8/layout/list1"/>
    <dgm:cxn modelId="{6A699764-5D2E-47DC-8F1E-BC5A309DD1D1}" type="presParOf" srcId="{764B52BE-BE0F-4AEA-9223-E179604B697A}" destId="{F82CDE28-873B-4213-A7F9-2F106E15027D}" srcOrd="1" destOrd="0" presId="urn:microsoft.com/office/officeart/2005/8/layout/list1"/>
    <dgm:cxn modelId="{1C5AA1BE-154E-4A52-A600-E099E1F70364}" type="presParOf" srcId="{764B52BE-BE0F-4AEA-9223-E179604B697A}" destId="{5B6E421B-5CBC-49AE-B5C8-2676259A30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1F4D15C-CCC1-4EF9-B767-9259FED7913F}" type="doc">
      <dgm:prSet loTypeId="urn:microsoft.com/office/officeart/2005/8/layout/hierarchy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2C88D006-44CE-441C-8B67-4818D3C95E3E}">
      <dgm:prSet custT="1"/>
      <dgm:spPr/>
      <dgm:t>
        <a:bodyPr/>
        <a:lstStyle/>
        <a:p>
          <a:pPr rtl="0"/>
          <a:r>
            <a:rPr lang="es-ES_tradnl" sz="1200" dirty="0">
              <a:latin typeface="Franklin Gothic Book" panose="020B0503020102020204" pitchFamily="34" charset="0"/>
            </a:rPr>
            <a:t>Las </a:t>
          </a:r>
          <a:r>
            <a:rPr lang="es-ES_tradnl" sz="1200" b="0" dirty="0">
              <a:latin typeface="Franklin Gothic Book" panose="020B0503020102020204" pitchFamily="34" charset="0"/>
            </a:rPr>
            <a:t>denuncias presentadas por los particulares podrán realizarse en cualquier momento.  Con la verificación se constata: </a:t>
          </a:r>
        </a:p>
      </dgm:t>
    </dgm:pt>
    <dgm:pt modelId="{6CFF2692-7C00-458C-982B-968EEA167E47}" type="parTrans" cxnId="{72A59128-2749-4BA9-A1F0-53A7B148A801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1DE70543-F6D6-487B-A96C-D15DC222ED5C}" type="sibTrans" cxnId="{72A59128-2749-4BA9-A1F0-53A7B148A801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B88819B4-A0C3-4ABE-A6D5-2E7EB31956CB}">
      <dgm:prSet custT="1"/>
      <dgm:spPr/>
      <dgm:t>
        <a:bodyPr/>
        <a:lstStyle/>
        <a:p>
          <a:pPr rtl="0"/>
          <a:r>
            <a:rPr lang="es-MX" sz="1200" dirty="0">
              <a:latin typeface="Franklin Gothic Book" panose="020B0503020102020204" pitchFamily="34" charset="0"/>
            </a:rPr>
            <a:t>Que la información publicada se encuentre completa y actualizada.</a:t>
          </a:r>
        </a:p>
      </dgm:t>
    </dgm:pt>
    <dgm:pt modelId="{E6A16388-89A2-48E7-AA17-3E4AEB2965C3}" type="parTrans" cxnId="{4C31CC65-47F6-4E9B-A571-7AC4F8D7D549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6C2063AB-7428-4A89-BB5C-69BC5FBD1C85}" type="sibTrans" cxnId="{4C31CC65-47F6-4E9B-A571-7AC4F8D7D549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2B914666-E361-4812-985E-EF1399BE047A}">
      <dgm:prSet custT="1"/>
      <dgm:spPr/>
      <dgm:t>
        <a:bodyPr/>
        <a:lstStyle/>
        <a:p>
          <a:pPr rtl="0"/>
          <a:r>
            <a:rPr lang="es-MX" sz="1200" dirty="0">
              <a:latin typeface="Franklin Gothic Book" panose="020B0503020102020204" pitchFamily="34" charset="0"/>
            </a:rPr>
            <a:t>Emitir dictamen:</a:t>
          </a:r>
          <a:r>
            <a:rPr lang="es-MX" sz="1200" b="1" dirty="0">
              <a:latin typeface="Franklin Gothic Book" panose="020B0503020102020204" pitchFamily="34" charset="0"/>
            </a:rPr>
            <a:t> </a:t>
          </a:r>
          <a:r>
            <a:rPr lang="es-MX" sz="12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SO cumple o incumple </a:t>
          </a:r>
          <a:r>
            <a:rPr lang="es-MX" sz="1200" dirty="0">
              <a:latin typeface="Franklin Gothic Book" panose="020B0503020102020204" pitchFamily="34" charset="0"/>
            </a:rPr>
            <a:t>(requerimiento -  subsane)</a:t>
          </a:r>
        </a:p>
      </dgm:t>
    </dgm:pt>
    <dgm:pt modelId="{EB5F1FD8-61F9-4B87-A38D-022DBF3A4803}" type="parTrans" cxnId="{FC8D7566-6DAD-48D8-B35F-5500F80AD8D8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BB3FAA71-960D-4552-840C-E843DA5684D5}" type="sibTrans" cxnId="{FC8D7566-6DAD-48D8-B35F-5500F80AD8D8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2F02B6B1-9738-4146-B4FD-019E33BB017D}">
      <dgm:prSet custT="1"/>
      <dgm:spPr/>
      <dgm:t>
        <a:bodyPr/>
        <a:lstStyle/>
        <a:p>
          <a:pPr rtl="0"/>
          <a:r>
            <a:rPr lang="es-MX" sz="1200" dirty="0">
              <a:latin typeface="Franklin Gothic Book" panose="020B0503020102020204" pitchFamily="34" charset="0"/>
            </a:rPr>
            <a:t>Constatar que los </a:t>
          </a:r>
          <a:r>
            <a:rPr lang="es-MX" sz="12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Comités y unidades de transparencia</a:t>
          </a:r>
          <a:r>
            <a:rPr lang="es-MX" sz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s-MX" sz="1200" dirty="0">
              <a:latin typeface="Franklin Gothic Book" panose="020B0503020102020204" pitchFamily="34" charset="0"/>
            </a:rPr>
            <a:t>cuenten con las condiciones mínimas de operación...y verificar como operan…</a:t>
          </a:r>
        </a:p>
      </dgm:t>
    </dgm:pt>
    <dgm:pt modelId="{3DC7B21E-0A16-4D41-AE15-7709DAF3D885}" type="parTrans" cxnId="{5EDBD20E-C21F-4EF4-AA32-B29CE74318F3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0D86E88F-1166-494B-8CC2-E36BD6E9CBD6}" type="sibTrans" cxnId="{5EDBD20E-C21F-4EF4-AA32-B29CE74318F3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FBB519D9-5CFD-45AD-BA6D-1EEFFC6159D0}">
      <dgm:prSet custT="1"/>
      <dgm:spPr/>
      <dgm:t>
        <a:bodyPr/>
        <a:lstStyle/>
        <a:p>
          <a:pPr rtl="0"/>
          <a:r>
            <a:rPr lang="es-MX" sz="1200" dirty="0">
              <a:latin typeface="Franklin Gothic Book" panose="020B0503020102020204" pitchFamily="34" charset="0"/>
            </a:rPr>
            <a:t>En toda visita de verificación se levantará una </a:t>
          </a:r>
          <a:r>
            <a:rPr lang="es-MX" sz="12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Acta Circunstanciada</a:t>
          </a:r>
          <a:endParaRPr lang="es-ES" sz="1200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B7CF2D85-846A-40D6-A711-77DBF2164DED}" type="parTrans" cxnId="{40E62CA7-7C8B-4618-B148-91CD647A4303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810408B2-2CA6-4C9E-A493-C9121EF1FA85}" type="sibTrans" cxnId="{40E62CA7-7C8B-4618-B148-91CD647A4303}">
      <dgm:prSet/>
      <dgm:spPr/>
      <dgm:t>
        <a:bodyPr/>
        <a:lstStyle/>
        <a:p>
          <a:endParaRPr lang="es-ES" sz="1600">
            <a:latin typeface="Franklin Gothic Book" panose="020B0503020102020204" pitchFamily="34" charset="0"/>
          </a:endParaRPr>
        </a:p>
      </dgm:t>
    </dgm:pt>
    <dgm:pt modelId="{A8488F6F-85FA-41AE-999E-26CF544078D5}" type="pres">
      <dgm:prSet presAssocID="{31F4D15C-CCC1-4EF9-B767-9259FED791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47BF73-0795-48BC-B7D7-3183823DD8FA}" type="pres">
      <dgm:prSet presAssocID="{2C88D006-44CE-441C-8B67-4818D3C95E3E}" presName="hierRoot1" presStyleCnt="0"/>
      <dgm:spPr/>
    </dgm:pt>
    <dgm:pt modelId="{129065E4-8EE0-49BA-8239-3D736ACB0A59}" type="pres">
      <dgm:prSet presAssocID="{2C88D006-44CE-441C-8B67-4818D3C95E3E}" presName="composite" presStyleCnt="0"/>
      <dgm:spPr/>
    </dgm:pt>
    <dgm:pt modelId="{771CCBFF-6E90-4A19-8C72-C7DF9F63E9D6}" type="pres">
      <dgm:prSet presAssocID="{2C88D006-44CE-441C-8B67-4818D3C95E3E}" presName="background" presStyleLbl="node0" presStyleIdx="0" presStyleCnt="1"/>
      <dgm:spPr/>
    </dgm:pt>
    <dgm:pt modelId="{044B9F20-6FBB-455B-964B-7E2974E633EC}" type="pres">
      <dgm:prSet presAssocID="{2C88D006-44CE-441C-8B67-4818D3C95E3E}" presName="text" presStyleLbl="fgAcc0" presStyleIdx="0" presStyleCnt="1" custScaleX="130691">
        <dgm:presLayoutVars>
          <dgm:chPref val="3"/>
        </dgm:presLayoutVars>
      </dgm:prSet>
      <dgm:spPr/>
    </dgm:pt>
    <dgm:pt modelId="{629E077F-2E49-458D-9C9D-19CC830C1102}" type="pres">
      <dgm:prSet presAssocID="{2C88D006-44CE-441C-8B67-4818D3C95E3E}" presName="hierChild2" presStyleCnt="0"/>
      <dgm:spPr/>
    </dgm:pt>
    <dgm:pt modelId="{72C98A7F-A17C-49A8-84C0-A7C0CFF113BD}" type="pres">
      <dgm:prSet presAssocID="{E6A16388-89A2-48E7-AA17-3E4AEB2965C3}" presName="Name10" presStyleLbl="parChTrans1D2" presStyleIdx="0" presStyleCnt="4"/>
      <dgm:spPr/>
    </dgm:pt>
    <dgm:pt modelId="{8C5191B9-75C8-4EE2-ABE4-3778DDA41501}" type="pres">
      <dgm:prSet presAssocID="{B88819B4-A0C3-4ABE-A6D5-2E7EB31956CB}" presName="hierRoot2" presStyleCnt="0"/>
      <dgm:spPr/>
    </dgm:pt>
    <dgm:pt modelId="{58278A64-E7E4-4C5F-81E3-1FBE45F2A391}" type="pres">
      <dgm:prSet presAssocID="{B88819B4-A0C3-4ABE-A6D5-2E7EB31956CB}" presName="composite2" presStyleCnt="0"/>
      <dgm:spPr/>
    </dgm:pt>
    <dgm:pt modelId="{0545ED31-FBD3-4B31-B8D9-D0A9E56D9486}" type="pres">
      <dgm:prSet presAssocID="{B88819B4-A0C3-4ABE-A6D5-2E7EB31956CB}" presName="background2" presStyleLbl="node2" presStyleIdx="0" presStyleCnt="4"/>
      <dgm:spPr/>
    </dgm:pt>
    <dgm:pt modelId="{21B71BB8-CFF0-45C0-B2F9-B57200302AFD}" type="pres">
      <dgm:prSet presAssocID="{B88819B4-A0C3-4ABE-A6D5-2E7EB31956CB}" presName="text2" presStyleLbl="fgAcc2" presStyleIdx="0" presStyleCnt="4">
        <dgm:presLayoutVars>
          <dgm:chPref val="3"/>
        </dgm:presLayoutVars>
      </dgm:prSet>
      <dgm:spPr/>
    </dgm:pt>
    <dgm:pt modelId="{F92D3743-D699-4FD4-957C-B08EC76DEE60}" type="pres">
      <dgm:prSet presAssocID="{B88819B4-A0C3-4ABE-A6D5-2E7EB31956CB}" presName="hierChild3" presStyleCnt="0"/>
      <dgm:spPr/>
    </dgm:pt>
    <dgm:pt modelId="{8DDB277F-F527-428D-B770-64BE93C97304}" type="pres">
      <dgm:prSet presAssocID="{EB5F1FD8-61F9-4B87-A38D-022DBF3A4803}" presName="Name10" presStyleLbl="parChTrans1D2" presStyleIdx="1" presStyleCnt="4"/>
      <dgm:spPr/>
    </dgm:pt>
    <dgm:pt modelId="{8AC2ABDC-F0D3-40A1-ACEE-F3A39CFF6436}" type="pres">
      <dgm:prSet presAssocID="{2B914666-E361-4812-985E-EF1399BE047A}" presName="hierRoot2" presStyleCnt="0"/>
      <dgm:spPr/>
    </dgm:pt>
    <dgm:pt modelId="{0FB0320B-4A7E-4974-8D4D-C58F6186C410}" type="pres">
      <dgm:prSet presAssocID="{2B914666-E361-4812-985E-EF1399BE047A}" presName="composite2" presStyleCnt="0"/>
      <dgm:spPr/>
    </dgm:pt>
    <dgm:pt modelId="{66EAA154-7B88-46D7-887B-8B9F5B4F92BB}" type="pres">
      <dgm:prSet presAssocID="{2B914666-E361-4812-985E-EF1399BE047A}" presName="background2" presStyleLbl="node2" presStyleIdx="1" presStyleCnt="4"/>
      <dgm:spPr/>
    </dgm:pt>
    <dgm:pt modelId="{1B89C107-56C6-4AE4-B55A-FD6A645DFC46}" type="pres">
      <dgm:prSet presAssocID="{2B914666-E361-4812-985E-EF1399BE047A}" presName="text2" presStyleLbl="fgAcc2" presStyleIdx="1" presStyleCnt="4">
        <dgm:presLayoutVars>
          <dgm:chPref val="3"/>
        </dgm:presLayoutVars>
      </dgm:prSet>
      <dgm:spPr/>
    </dgm:pt>
    <dgm:pt modelId="{3964B0E6-E1FB-4DEA-A5D7-DFCE404A0263}" type="pres">
      <dgm:prSet presAssocID="{2B914666-E361-4812-985E-EF1399BE047A}" presName="hierChild3" presStyleCnt="0"/>
      <dgm:spPr/>
    </dgm:pt>
    <dgm:pt modelId="{34EAF7A8-F48A-4672-A00C-76B54987FAC8}" type="pres">
      <dgm:prSet presAssocID="{3DC7B21E-0A16-4D41-AE15-7709DAF3D885}" presName="Name10" presStyleLbl="parChTrans1D2" presStyleIdx="2" presStyleCnt="4"/>
      <dgm:spPr/>
    </dgm:pt>
    <dgm:pt modelId="{049C7DA5-9E6E-48E2-993C-1BC5F191C896}" type="pres">
      <dgm:prSet presAssocID="{2F02B6B1-9738-4146-B4FD-019E33BB017D}" presName="hierRoot2" presStyleCnt="0"/>
      <dgm:spPr/>
    </dgm:pt>
    <dgm:pt modelId="{9C923850-6552-4B68-848B-C5A33ED2ECC2}" type="pres">
      <dgm:prSet presAssocID="{2F02B6B1-9738-4146-B4FD-019E33BB017D}" presName="composite2" presStyleCnt="0"/>
      <dgm:spPr/>
    </dgm:pt>
    <dgm:pt modelId="{A11A9DB4-8860-4846-9A48-2D4A8A26BE87}" type="pres">
      <dgm:prSet presAssocID="{2F02B6B1-9738-4146-B4FD-019E33BB017D}" presName="background2" presStyleLbl="node2" presStyleIdx="2" presStyleCnt="4"/>
      <dgm:spPr/>
    </dgm:pt>
    <dgm:pt modelId="{531091AE-A01B-4FD8-98A9-C7176F5431C3}" type="pres">
      <dgm:prSet presAssocID="{2F02B6B1-9738-4146-B4FD-019E33BB017D}" presName="text2" presStyleLbl="fgAcc2" presStyleIdx="2" presStyleCnt="4" custScaleX="115297" custScaleY="109155">
        <dgm:presLayoutVars>
          <dgm:chPref val="3"/>
        </dgm:presLayoutVars>
      </dgm:prSet>
      <dgm:spPr/>
    </dgm:pt>
    <dgm:pt modelId="{297B1295-A021-40A8-8660-C44B5F799A20}" type="pres">
      <dgm:prSet presAssocID="{2F02B6B1-9738-4146-B4FD-019E33BB017D}" presName="hierChild3" presStyleCnt="0"/>
      <dgm:spPr/>
    </dgm:pt>
    <dgm:pt modelId="{E378CE38-C2EC-4649-8282-280623E9CEB6}" type="pres">
      <dgm:prSet presAssocID="{B7CF2D85-846A-40D6-A711-77DBF2164DED}" presName="Name10" presStyleLbl="parChTrans1D2" presStyleIdx="3" presStyleCnt="4"/>
      <dgm:spPr/>
    </dgm:pt>
    <dgm:pt modelId="{380344CF-0071-48E1-BB15-CBA3127A3693}" type="pres">
      <dgm:prSet presAssocID="{FBB519D9-5CFD-45AD-BA6D-1EEFFC6159D0}" presName="hierRoot2" presStyleCnt="0"/>
      <dgm:spPr/>
    </dgm:pt>
    <dgm:pt modelId="{13D8FFBE-34F3-4D3B-9E4D-A61073D55BB2}" type="pres">
      <dgm:prSet presAssocID="{FBB519D9-5CFD-45AD-BA6D-1EEFFC6159D0}" presName="composite2" presStyleCnt="0"/>
      <dgm:spPr/>
    </dgm:pt>
    <dgm:pt modelId="{6832DE41-80BA-49A1-9224-1BC07AD5D41C}" type="pres">
      <dgm:prSet presAssocID="{FBB519D9-5CFD-45AD-BA6D-1EEFFC6159D0}" presName="background2" presStyleLbl="node2" presStyleIdx="3" presStyleCnt="4"/>
      <dgm:spPr/>
    </dgm:pt>
    <dgm:pt modelId="{70FDF0E5-E623-4BAF-8BC8-D2E2C3B9B0C7}" type="pres">
      <dgm:prSet presAssocID="{FBB519D9-5CFD-45AD-BA6D-1EEFFC6159D0}" presName="text2" presStyleLbl="fgAcc2" presStyleIdx="3" presStyleCnt="4">
        <dgm:presLayoutVars>
          <dgm:chPref val="3"/>
        </dgm:presLayoutVars>
      </dgm:prSet>
      <dgm:spPr/>
    </dgm:pt>
    <dgm:pt modelId="{C71CA843-85BE-43E5-B8F1-69310D0C6925}" type="pres">
      <dgm:prSet presAssocID="{FBB519D9-5CFD-45AD-BA6D-1EEFFC6159D0}" presName="hierChild3" presStyleCnt="0"/>
      <dgm:spPr/>
    </dgm:pt>
  </dgm:ptLst>
  <dgm:cxnLst>
    <dgm:cxn modelId="{48579B07-F03A-44F2-9B02-FD96B747465A}" type="presOf" srcId="{2C88D006-44CE-441C-8B67-4818D3C95E3E}" destId="{044B9F20-6FBB-455B-964B-7E2974E633EC}" srcOrd="0" destOrd="0" presId="urn:microsoft.com/office/officeart/2005/8/layout/hierarchy1"/>
    <dgm:cxn modelId="{8E9C7408-39CE-4768-B64E-6320538C1E9E}" type="presOf" srcId="{31F4D15C-CCC1-4EF9-B767-9259FED7913F}" destId="{A8488F6F-85FA-41AE-999E-26CF544078D5}" srcOrd="0" destOrd="0" presId="urn:microsoft.com/office/officeart/2005/8/layout/hierarchy1"/>
    <dgm:cxn modelId="{5EDBD20E-C21F-4EF4-AA32-B29CE74318F3}" srcId="{2C88D006-44CE-441C-8B67-4818D3C95E3E}" destId="{2F02B6B1-9738-4146-B4FD-019E33BB017D}" srcOrd="2" destOrd="0" parTransId="{3DC7B21E-0A16-4D41-AE15-7709DAF3D885}" sibTransId="{0D86E88F-1166-494B-8CC2-E36BD6E9CBD6}"/>
    <dgm:cxn modelId="{72A59128-2749-4BA9-A1F0-53A7B148A801}" srcId="{31F4D15C-CCC1-4EF9-B767-9259FED7913F}" destId="{2C88D006-44CE-441C-8B67-4818D3C95E3E}" srcOrd="0" destOrd="0" parTransId="{6CFF2692-7C00-458C-982B-968EEA167E47}" sibTransId="{1DE70543-F6D6-487B-A96C-D15DC222ED5C}"/>
    <dgm:cxn modelId="{3A9FD831-B3B9-4E40-B1C8-A844EA32E502}" type="presOf" srcId="{E6A16388-89A2-48E7-AA17-3E4AEB2965C3}" destId="{72C98A7F-A17C-49A8-84C0-A7C0CFF113BD}" srcOrd="0" destOrd="0" presId="urn:microsoft.com/office/officeart/2005/8/layout/hierarchy1"/>
    <dgm:cxn modelId="{CAADF342-F0D3-4162-9A17-79E0C6913C77}" type="presOf" srcId="{FBB519D9-5CFD-45AD-BA6D-1EEFFC6159D0}" destId="{70FDF0E5-E623-4BAF-8BC8-D2E2C3B9B0C7}" srcOrd="0" destOrd="0" presId="urn:microsoft.com/office/officeart/2005/8/layout/hierarchy1"/>
    <dgm:cxn modelId="{4C31CC65-47F6-4E9B-A571-7AC4F8D7D549}" srcId="{2C88D006-44CE-441C-8B67-4818D3C95E3E}" destId="{B88819B4-A0C3-4ABE-A6D5-2E7EB31956CB}" srcOrd="0" destOrd="0" parTransId="{E6A16388-89A2-48E7-AA17-3E4AEB2965C3}" sibTransId="{6C2063AB-7428-4A89-BB5C-69BC5FBD1C85}"/>
    <dgm:cxn modelId="{FC8D7566-6DAD-48D8-B35F-5500F80AD8D8}" srcId="{2C88D006-44CE-441C-8B67-4818D3C95E3E}" destId="{2B914666-E361-4812-985E-EF1399BE047A}" srcOrd="1" destOrd="0" parTransId="{EB5F1FD8-61F9-4B87-A38D-022DBF3A4803}" sibTransId="{BB3FAA71-960D-4552-840C-E843DA5684D5}"/>
    <dgm:cxn modelId="{70E90A75-F91B-4E7D-B4D3-3D7F1951FE9C}" type="presOf" srcId="{3DC7B21E-0A16-4D41-AE15-7709DAF3D885}" destId="{34EAF7A8-F48A-4672-A00C-76B54987FAC8}" srcOrd="0" destOrd="0" presId="urn:microsoft.com/office/officeart/2005/8/layout/hierarchy1"/>
    <dgm:cxn modelId="{48F6E658-6E27-4C4A-A92C-37F884FD1BCD}" type="presOf" srcId="{2B914666-E361-4812-985E-EF1399BE047A}" destId="{1B89C107-56C6-4AE4-B55A-FD6A645DFC46}" srcOrd="0" destOrd="0" presId="urn:microsoft.com/office/officeart/2005/8/layout/hierarchy1"/>
    <dgm:cxn modelId="{8F485591-3400-4810-A737-9E8154E58543}" type="presOf" srcId="{2F02B6B1-9738-4146-B4FD-019E33BB017D}" destId="{531091AE-A01B-4FD8-98A9-C7176F5431C3}" srcOrd="0" destOrd="0" presId="urn:microsoft.com/office/officeart/2005/8/layout/hierarchy1"/>
    <dgm:cxn modelId="{40E62CA7-7C8B-4618-B148-91CD647A4303}" srcId="{2C88D006-44CE-441C-8B67-4818D3C95E3E}" destId="{FBB519D9-5CFD-45AD-BA6D-1EEFFC6159D0}" srcOrd="3" destOrd="0" parTransId="{B7CF2D85-846A-40D6-A711-77DBF2164DED}" sibTransId="{810408B2-2CA6-4C9E-A493-C9121EF1FA85}"/>
    <dgm:cxn modelId="{1F5D01C8-B65B-462B-873E-E72AD7BC149A}" type="presOf" srcId="{B7CF2D85-846A-40D6-A711-77DBF2164DED}" destId="{E378CE38-C2EC-4649-8282-280623E9CEB6}" srcOrd="0" destOrd="0" presId="urn:microsoft.com/office/officeart/2005/8/layout/hierarchy1"/>
    <dgm:cxn modelId="{EE0D7BE5-8052-4880-B2EA-3509A15EDAE5}" type="presOf" srcId="{EB5F1FD8-61F9-4B87-A38D-022DBF3A4803}" destId="{8DDB277F-F527-428D-B770-64BE93C97304}" srcOrd="0" destOrd="0" presId="urn:microsoft.com/office/officeart/2005/8/layout/hierarchy1"/>
    <dgm:cxn modelId="{9607DAF1-6646-4AA2-A349-D67456A0756B}" type="presOf" srcId="{B88819B4-A0C3-4ABE-A6D5-2E7EB31956CB}" destId="{21B71BB8-CFF0-45C0-B2F9-B57200302AFD}" srcOrd="0" destOrd="0" presId="urn:microsoft.com/office/officeart/2005/8/layout/hierarchy1"/>
    <dgm:cxn modelId="{5C82C138-267C-413C-922B-719B1BFAE459}" type="presParOf" srcId="{A8488F6F-85FA-41AE-999E-26CF544078D5}" destId="{2B47BF73-0795-48BC-B7D7-3183823DD8FA}" srcOrd="0" destOrd="0" presId="urn:microsoft.com/office/officeart/2005/8/layout/hierarchy1"/>
    <dgm:cxn modelId="{D29C6B51-D935-4C05-848B-C4521EA6E293}" type="presParOf" srcId="{2B47BF73-0795-48BC-B7D7-3183823DD8FA}" destId="{129065E4-8EE0-49BA-8239-3D736ACB0A59}" srcOrd="0" destOrd="0" presId="urn:microsoft.com/office/officeart/2005/8/layout/hierarchy1"/>
    <dgm:cxn modelId="{EC62DB85-8678-4B94-8FF7-74DB71DBA27D}" type="presParOf" srcId="{129065E4-8EE0-49BA-8239-3D736ACB0A59}" destId="{771CCBFF-6E90-4A19-8C72-C7DF9F63E9D6}" srcOrd="0" destOrd="0" presId="urn:microsoft.com/office/officeart/2005/8/layout/hierarchy1"/>
    <dgm:cxn modelId="{678D2FA5-973B-4687-A1E1-F8F426C0562A}" type="presParOf" srcId="{129065E4-8EE0-49BA-8239-3D736ACB0A59}" destId="{044B9F20-6FBB-455B-964B-7E2974E633EC}" srcOrd="1" destOrd="0" presId="urn:microsoft.com/office/officeart/2005/8/layout/hierarchy1"/>
    <dgm:cxn modelId="{1433D080-B97B-4E15-AE2E-497B5A10E167}" type="presParOf" srcId="{2B47BF73-0795-48BC-B7D7-3183823DD8FA}" destId="{629E077F-2E49-458D-9C9D-19CC830C1102}" srcOrd="1" destOrd="0" presId="urn:microsoft.com/office/officeart/2005/8/layout/hierarchy1"/>
    <dgm:cxn modelId="{F5BD8AAE-F23F-4526-9701-68F4BA322148}" type="presParOf" srcId="{629E077F-2E49-458D-9C9D-19CC830C1102}" destId="{72C98A7F-A17C-49A8-84C0-A7C0CFF113BD}" srcOrd="0" destOrd="0" presId="urn:microsoft.com/office/officeart/2005/8/layout/hierarchy1"/>
    <dgm:cxn modelId="{6CB2F2D7-254F-427C-B4F1-9995BBC74B55}" type="presParOf" srcId="{629E077F-2E49-458D-9C9D-19CC830C1102}" destId="{8C5191B9-75C8-4EE2-ABE4-3778DDA41501}" srcOrd="1" destOrd="0" presId="urn:microsoft.com/office/officeart/2005/8/layout/hierarchy1"/>
    <dgm:cxn modelId="{234D8C32-EAF7-4708-9CFA-B8A8015D097F}" type="presParOf" srcId="{8C5191B9-75C8-4EE2-ABE4-3778DDA41501}" destId="{58278A64-E7E4-4C5F-81E3-1FBE45F2A391}" srcOrd="0" destOrd="0" presId="urn:microsoft.com/office/officeart/2005/8/layout/hierarchy1"/>
    <dgm:cxn modelId="{E8EF837D-EC10-40B5-8D33-48F7BC2C605F}" type="presParOf" srcId="{58278A64-E7E4-4C5F-81E3-1FBE45F2A391}" destId="{0545ED31-FBD3-4B31-B8D9-D0A9E56D9486}" srcOrd="0" destOrd="0" presId="urn:microsoft.com/office/officeart/2005/8/layout/hierarchy1"/>
    <dgm:cxn modelId="{D547D6CA-481B-4EA5-8272-BAE9095DB039}" type="presParOf" srcId="{58278A64-E7E4-4C5F-81E3-1FBE45F2A391}" destId="{21B71BB8-CFF0-45C0-B2F9-B57200302AFD}" srcOrd="1" destOrd="0" presId="urn:microsoft.com/office/officeart/2005/8/layout/hierarchy1"/>
    <dgm:cxn modelId="{EAD6906F-9DE8-4315-8DF0-CCE8FEA5FEAB}" type="presParOf" srcId="{8C5191B9-75C8-4EE2-ABE4-3778DDA41501}" destId="{F92D3743-D699-4FD4-957C-B08EC76DEE60}" srcOrd="1" destOrd="0" presId="urn:microsoft.com/office/officeart/2005/8/layout/hierarchy1"/>
    <dgm:cxn modelId="{20D4CA87-D1E1-4F47-9D20-46A4280A07AF}" type="presParOf" srcId="{629E077F-2E49-458D-9C9D-19CC830C1102}" destId="{8DDB277F-F527-428D-B770-64BE93C97304}" srcOrd="2" destOrd="0" presId="urn:microsoft.com/office/officeart/2005/8/layout/hierarchy1"/>
    <dgm:cxn modelId="{00C453CC-93CA-4F47-90CA-A301029A090C}" type="presParOf" srcId="{629E077F-2E49-458D-9C9D-19CC830C1102}" destId="{8AC2ABDC-F0D3-40A1-ACEE-F3A39CFF6436}" srcOrd="3" destOrd="0" presId="urn:microsoft.com/office/officeart/2005/8/layout/hierarchy1"/>
    <dgm:cxn modelId="{0C3110B3-6B4C-4222-94C9-A63FE57F5C1A}" type="presParOf" srcId="{8AC2ABDC-F0D3-40A1-ACEE-F3A39CFF6436}" destId="{0FB0320B-4A7E-4974-8D4D-C58F6186C410}" srcOrd="0" destOrd="0" presId="urn:microsoft.com/office/officeart/2005/8/layout/hierarchy1"/>
    <dgm:cxn modelId="{BF2E7C16-FEBC-446D-85BA-421C9914BCC5}" type="presParOf" srcId="{0FB0320B-4A7E-4974-8D4D-C58F6186C410}" destId="{66EAA154-7B88-46D7-887B-8B9F5B4F92BB}" srcOrd="0" destOrd="0" presId="urn:microsoft.com/office/officeart/2005/8/layout/hierarchy1"/>
    <dgm:cxn modelId="{93D71EF5-A25D-4BEC-93E3-05AA05AA3E10}" type="presParOf" srcId="{0FB0320B-4A7E-4974-8D4D-C58F6186C410}" destId="{1B89C107-56C6-4AE4-B55A-FD6A645DFC46}" srcOrd="1" destOrd="0" presId="urn:microsoft.com/office/officeart/2005/8/layout/hierarchy1"/>
    <dgm:cxn modelId="{3F547703-CBF5-42AA-88CC-50EB3A242AED}" type="presParOf" srcId="{8AC2ABDC-F0D3-40A1-ACEE-F3A39CFF6436}" destId="{3964B0E6-E1FB-4DEA-A5D7-DFCE404A0263}" srcOrd="1" destOrd="0" presId="urn:microsoft.com/office/officeart/2005/8/layout/hierarchy1"/>
    <dgm:cxn modelId="{56E51DD4-CC19-4A97-869E-73878B28BFBC}" type="presParOf" srcId="{629E077F-2E49-458D-9C9D-19CC830C1102}" destId="{34EAF7A8-F48A-4672-A00C-76B54987FAC8}" srcOrd="4" destOrd="0" presId="urn:microsoft.com/office/officeart/2005/8/layout/hierarchy1"/>
    <dgm:cxn modelId="{8B600A05-2EAC-4978-BCBA-AE339F57010E}" type="presParOf" srcId="{629E077F-2E49-458D-9C9D-19CC830C1102}" destId="{049C7DA5-9E6E-48E2-993C-1BC5F191C896}" srcOrd="5" destOrd="0" presId="urn:microsoft.com/office/officeart/2005/8/layout/hierarchy1"/>
    <dgm:cxn modelId="{5D4EF343-8CAD-4333-B473-E546568A2A5B}" type="presParOf" srcId="{049C7DA5-9E6E-48E2-993C-1BC5F191C896}" destId="{9C923850-6552-4B68-848B-C5A33ED2ECC2}" srcOrd="0" destOrd="0" presId="urn:microsoft.com/office/officeart/2005/8/layout/hierarchy1"/>
    <dgm:cxn modelId="{19E0EB0A-9F28-49F8-BA04-698809270C3C}" type="presParOf" srcId="{9C923850-6552-4B68-848B-C5A33ED2ECC2}" destId="{A11A9DB4-8860-4846-9A48-2D4A8A26BE87}" srcOrd="0" destOrd="0" presId="urn:microsoft.com/office/officeart/2005/8/layout/hierarchy1"/>
    <dgm:cxn modelId="{800281B9-5E51-459B-B0DE-1BB04E3F76AC}" type="presParOf" srcId="{9C923850-6552-4B68-848B-C5A33ED2ECC2}" destId="{531091AE-A01B-4FD8-98A9-C7176F5431C3}" srcOrd="1" destOrd="0" presId="urn:microsoft.com/office/officeart/2005/8/layout/hierarchy1"/>
    <dgm:cxn modelId="{F2C45593-7AAE-4ED9-BDDB-469CE6EDF9DD}" type="presParOf" srcId="{049C7DA5-9E6E-48E2-993C-1BC5F191C896}" destId="{297B1295-A021-40A8-8660-C44B5F799A20}" srcOrd="1" destOrd="0" presId="urn:microsoft.com/office/officeart/2005/8/layout/hierarchy1"/>
    <dgm:cxn modelId="{D05181BB-B542-4966-BBD0-7D183AB6F8D8}" type="presParOf" srcId="{629E077F-2E49-458D-9C9D-19CC830C1102}" destId="{E378CE38-C2EC-4649-8282-280623E9CEB6}" srcOrd="6" destOrd="0" presId="urn:microsoft.com/office/officeart/2005/8/layout/hierarchy1"/>
    <dgm:cxn modelId="{5A3E2792-2C32-46FC-A0B6-03A81AFF6FFA}" type="presParOf" srcId="{629E077F-2E49-458D-9C9D-19CC830C1102}" destId="{380344CF-0071-48E1-BB15-CBA3127A3693}" srcOrd="7" destOrd="0" presId="urn:microsoft.com/office/officeart/2005/8/layout/hierarchy1"/>
    <dgm:cxn modelId="{94C97308-9BD2-4643-97E2-0D6ABE67C81F}" type="presParOf" srcId="{380344CF-0071-48E1-BB15-CBA3127A3693}" destId="{13D8FFBE-34F3-4D3B-9E4D-A61073D55BB2}" srcOrd="0" destOrd="0" presId="urn:microsoft.com/office/officeart/2005/8/layout/hierarchy1"/>
    <dgm:cxn modelId="{076E75C1-B74A-4AE5-A9A5-1492BF17E404}" type="presParOf" srcId="{13D8FFBE-34F3-4D3B-9E4D-A61073D55BB2}" destId="{6832DE41-80BA-49A1-9224-1BC07AD5D41C}" srcOrd="0" destOrd="0" presId="urn:microsoft.com/office/officeart/2005/8/layout/hierarchy1"/>
    <dgm:cxn modelId="{6618AD3B-30AE-4987-8AB3-189CE8F272F7}" type="presParOf" srcId="{13D8FFBE-34F3-4D3B-9E4D-A61073D55BB2}" destId="{70FDF0E5-E623-4BAF-8BC8-D2E2C3B9B0C7}" srcOrd="1" destOrd="0" presId="urn:microsoft.com/office/officeart/2005/8/layout/hierarchy1"/>
    <dgm:cxn modelId="{0C80EAA1-84D9-43C2-B32C-47573310B320}" type="presParOf" srcId="{380344CF-0071-48E1-BB15-CBA3127A3693}" destId="{C71CA843-85BE-43E5-B8F1-69310D0C69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00E9B9C-ECC6-4BC7-966E-7EDC43B8359F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2A4DB480-5F64-470D-B3E0-0047F34D73BF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PROCEDIMIENTO DE ACCESO A LA INFORMACIÓN PÚBLICA</a:t>
          </a:r>
          <a:endParaRPr lang="es-MX" sz="1800" b="1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6BF0C93-95C4-46BB-8C8B-B980400BCB4C}" type="sibTrans" cxnId="{83B741A3-3809-4B3F-8535-15E96CAC016E}">
      <dgm:prSet/>
      <dgm:spPr/>
      <dgm:t>
        <a:bodyPr/>
        <a:lstStyle/>
        <a:p>
          <a:endParaRPr lang="es-MX" sz="2400">
            <a:latin typeface="Franklin Gothic Book" panose="020B0503020102020204" pitchFamily="34" charset="0"/>
          </a:endParaRPr>
        </a:p>
      </dgm:t>
    </dgm:pt>
    <dgm:pt modelId="{33125955-CC3E-4EBD-A752-B1AA864C668C}" type="parTrans" cxnId="{83B741A3-3809-4B3F-8535-15E96CAC016E}">
      <dgm:prSet/>
      <dgm:spPr/>
      <dgm:t>
        <a:bodyPr/>
        <a:lstStyle/>
        <a:p>
          <a:endParaRPr lang="es-MX" sz="2400">
            <a:latin typeface="Franklin Gothic Book" panose="020B0503020102020204" pitchFamily="34" charset="0"/>
          </a:endParaRPr>
        </a:p>
      </dgm:t>
    </dgm:pt>
    <dgm:pt modelId="{296AF728-3FED-479C-86EA-4ED591FD6A12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  <a:latin typeface="Franklin Gothic Book" panose="020B0503020102020204" pitchFamily="34" charset="0"/>
            </a:rPr>
            <a:t>Cuotas de acceso </a:t>
          </a:r>
        </a:p>
      </dgm:t>
    </dgm:pt>
    <dgm:pt modelId="{BC81346E-19D2-42B6-B2D5-75425C952037}" type="sibTrans" cxnId="{E4F01E14-72A9-45C1-A899-409CCCC3A646}">
      <dgm:prSet/>
      <dgm:spPr/>
      <dgm:t>
        <a:bodyPr/>
        <a:lstStyle/>
        <a:p>
          <a:endParaRPr lang="es-MX" sz="2400">
            <a:latin typeface="Franklin Gothic Book" panose="020B0503020102020204" pitchFamily="34" charset="0"/>
          </a:endParaRPr>
        </a:p>
      </dgm:t>
    </dgm:pt>
    <dgm:pt modelId="{5C0A8FE7-2C89-46AE-92EB-1D319A7B5EAB}" type="parTrans" cxnId="{E4F01E14-72A9-45C1-A899-409CCCC3A646}">
      <dgm:prSet/>
      <dgm:spPr/>
      <dgm:t>
        <a:bodyPr/>
        <a:lstStyle/>
        <a:p>
          <a:endParaRPr lang="es-MX" sz="2400">
            <a:latin typeface="Franklin Gothic Book" panose="020B0503020102020204" pitchFamily="34" charset="0"/>
          </a:endParaRPr>
        </a:p>
      </dgm:t>
    </dgm:pt>
    <dgm:pt modelId="{DC9910A0-CF93-4360-A925-C418C4B60888}">
      <dgm:prSet phldrT="[Texto]" custT="1"/>
      <dgm:spPr/>
      <dgm:t>
        <a:bodyPr/>
        <a:lstStyle/>
        <a:p>
          <a:endParaRPr lang="es-MX" sz="2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6C36B7C-2D64-4EBE-80A0-71B31FB76EAC}" type="sibTrans" cxnId="{4A262751-4821-4CE7-B034-7429196FFFD4}">
      <dgm:prSet/>
      <dgm:spPr/>
      <dgm:t>
        <a:bodyPr/>
        <a:lstStyle/>
        <a:p>
          <a:endParaRPr lang="es-MX" sz="2400">
            <a:latin typeface="Franklin Gothic Book" panose="020B0503020102020204" pitchFamily="34" charset="0"/>
          </a:endParaRPr>
        </a:p>
      </dgm:t>
    </dgm:pt>
    <dgm:pt modelId="{B2F2318C-1612-47D0-8C25-EDB15E435144}" type="parTrans" cxnId="{4A262751-4821-4CE7-B034-7429196FFFD4}">
      <dgm:prSet/>
      <dgm:spPr/>
      <dgm:t>
        <a:bodyPr/>
        <a:lstStyle/>
        <a:p>
          <a:endParaRPr lang="es-MX" sz="2400">
            <a:latin typeface="Franklin Gothic Book" panose="020B0503020102020204" pitchFamily="34" charset="0"/>
          </a:endParaRPr>
        </a:p>
      </dgm:t>
    </dgm:pt>
    <dgm:pt modelId="{8C59BA69-8E2D-45A4-9DD0-54FD512F216F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  <a:latin typeface="Franklin Gothic Book" panose="020B0503020102020204" pitchFamily="34" charset="0"/>
            </a:rPr>
            <a:t>Solicitud de información </a:t>
          </a:r>
        </a:p>
      </dgm:t>
    </dgm:pt>
    <dgm:pt modelId="{55939108-C453-412F-9798-6829A1F76167}" type="parTrans" cxnId="{2818D375-1483-4273-9154-67DE69ABB01F}">
      <dgm:prSet/>
      <dgm:spPr/>
      <dgm:t>
        <a:bodyPr/>
        <a:lstStyle/>
        <a:p>
          <a:endParaRPr lang="es-ES"/>
        </a:p>
      </dgm:t>
    </dgm:pt>
    <dgm:pt modelId="{B8CFC386-BBBB-40F9-A318-B8BED15879B1}" type="sibTrans" cxnId="{2818D375-1483-4273-9154-67DE69ABB01F}">
      <dgm:prSet/>
      <dgm:spPr/>
      <dgm:t>
        <a:bodyPr/>
        <a:lstStyle/>
        <a:p>
          <a:endParaRPr lang="es-ES"/>
        </a:p>
      </dgm:t>
    </dgm:pt>
    <dgm:pt modelId="{8FC95AB0-B625-4E44-A9DB-C110B7DA7555}" type="pres">
      <dgm:prSet presAssocID="{300E9B9C-ECC6-4BC7-966E-7EDC43B8359F}" presName="linear" presStyleCnt="0">
        <dgm:presLayoutVars>
          <dgm:dir/>
          <dgm:animLvl val="lvl"/>
          <dgm:resizeHandles val="exact"/>
        </dgm:presLayoutVars>
      </dgm:prSet>
      <dgm:spPr/>
    </dgm:pt>
    <dgm:pt modelId="{CB8937B6-6FF1-4873-B83C-867B673E2AA4}" type="pres">
      <dgm:prSet presAssocID="{2A4DB480-5F64-470D-B3E0-0047F34D73BF}" presName="parentLin" presStyleCnt="0"/>
      <dgm:spPr/>
    </dgm:pt>
    <dgm:pt modelId="{5A4E0FAB-7859-48C0-BB2D-FF2C52D849BD}" type="pres">
      <dgm:prSet presAssocID="{2A4DB480-5F64-470D-B3E0-0047F34D73BF}" presName="parentLeftMargin" presStyleLbl="node1" presStyleIdx="0" presStyleCnt="1"/>
      <dgm:spPr/>
    </dgm:pt>
    <dgm:pt modelId="{7D9E6D3D-FAC3-4B4A-869D-AC54A897B46D}" type="pres">
      <dgm:prSet presAssocID="{2A4DB480-5F64-470D-B3E0-0047F34D73BF}" presName="parentText" presStyleLbl="node1" presStyleIdx="0" presStyleCnt="1" custScaleX="123968" custScaleY="556591" custLinFactY="83085" custLinFactNeighborX="-2441" custLinFactNeighborY="100000">
        <dgm:presLayoutVars>
          <dgm:chMax val="0"/>
          <dgm:bulletEnabled val="1"/>
        </dgm:presLayoutVars>
      </dgm:prSet>
      <dgm:spPr/>
    </dgm:pt>
    <dgm:pt modelId="{18E757F7-775F-436C-863C-7020AE597797}" type="pres">
      <dgm:prSet presAssocID="{2A4DB480-5F64-470D-B3E0-0047F34D73BF}" presName="negativeSpace" presStyleCnt="0"/>
      <dgm:spPr/>
    </dgm:pt>
    <dgm:pt modelId="{4E9739AB-36A0-4869-AE09-EB283283D1E9}" type="pres">
      <dgm:prSet presAssocID="{2A4DB480-5F64-470D-B3E0-0047F34D73BF}" presName="childText" presStyleLbl="conFgAcc1" presStyleIdx="0" presStyleCnt="1" custScaleY="151020" custLinFactNeighborY="3784">
        <dgm:presLayoutVars>
          <dgm:bulletEnabled val="1"/>
        </dgm:presLayoutVars>
      </dgm:prSet>
      <dgm:spPr/>
    </dgm:pt>
  </dgm:ptLst>
  <dgm:cxnLst>
    <dgm:cxn modelId="{EBED5007-85BC-4484-B53E-F3B76C4F7D7F}" type="presOf" srcId="{296AF728-3FED-479C-86EA-4ED591FD6A12}" destId="{4E9739AB-36A0-4869-AE09-EB283283D1E9}" srcOrd="0" destOrd="2" presId="urn:microsoft.com/office/officeart/2005/8/layout/list1"/>
    <dgm:cxn modelId="{E4F01E14-72A9-45C1-A899-409CCCC3A646}" srcId="{2A4DB480-5F64-470D-B3E0-0047F34D73BF}" destId="{296AF728-3FED-479C-86EA-4ED591FD6A12}" srcOrd="2" destOrd="0" parTransId="{5C0A8FE7-2C89-46AE-92EB-1D319A7B5EAB}" sibTransId="{BC81346E-19D2-42B6-B2D5-75425C952037}"/>
    <dgm:cxn modelId="{F3DFB369-D01B-4C4C-AF60-95B66D10827E}" type="presOf" srcId="{2A4DB480-5F64-470D-B3E0-0047F34D73BF}" destId="{5A4E0FAB-7859-48C0-BB2D-FF2C52D849BD}" srcOrd="0" destOrd="0" presId="urn:microsoft.com/office/officeart/2005/8/layout/list1"/>
    <dgm:cxn modelId="{4A262751-4821-4CE7-B034-7429196FFFD4}" srcId="{2A4DB480-5F64-470D-B3E0-0047F34D73BF}" destId="{DC9910A0-CF93-4360-A925-C418C4B60888}" srcOrd="0" destOrd="0" parTransId="{B2F2318C-1612-47D0-8C25-EDB15E435144}" sibTransId="{16C36B7C-2D64-4EBE-80A0-71B31FB76EAC}"/>
    <dgm:cxn modelId="{2818D375-1483-4273-9154-67DE69ABB01F}" srcId="{2A4DB480-5F64-470D-B3E0-0047F34D73BF}" destId="{8C59BA69-8E2D-45A4-9DD0-54FD512F216F}" srcOrd="1" destOrd="0" parTransId="{55939108-C453-412F-9798-6829A1F76167}" sibTransId="{B8CFC386-BBBB-40F9-A318-B8BED15879B1}"/>
    <dgm:cxn modelId="{B65D3289-991E-4464-9896-F73F8644D044}" type="presOf" srcId="{DC9910A0-CF93-4360-A925-C418C4B60888}" destId="{4E9739AB-36A0-4869-AE09-EB283283D1E9}" srcOrd="0" destOrd="0" presId="urn:microsoft.com/office/officeart/2005/8/layout/list1"/>
    <dgm:cxn modelId="{83B741A3-3809-4B3F-8535-15E96CAC016E}" srcId="{300E9B9C-ECC6-4BC7-966E-7EDC43B8359F}" destId="{2A4DB480-5F64-470D-B3E0-0047F34D73BF}" srcOrd="0" destOrd="0" parTransId="{33125955-CC3E-4EBD-A752-B1AA864C668C}" sibTransId="{56BF0C93-95C4-46BB-8C8B-B980400BCB4C}"/>
    <dgm:cxn modelId="{00307CB6-3163-45AF-8D2B-6094436FBC4C}" type="presOf" srcId="{300E9B9C-ECC6-4BC7-966E-7EDC43B8359F}" destId="{8FC95AB0-B625-4E44-A9DB-C110B7DA7555}" srcOrd="0" destOrd="0" presId="urn:microsoft.com/office/officeart/2005/8/layout/list1"/>
    <dgm:cxn modelId="{CAE8CBBF-11FF-480D-9F23-D0541D9551F0}" type="presOf" srcId="{8C59BA69-8E2D-45A4-9DD0-54FD512F216F}" destId="{4E9739AB-36A0-4869-AE09-EB283283D1E9}" srcOrd="0" destOrd="1" presId="urn:microsoft.com/office/officeart/2005/8/layout/list1"/>
    <dgm:cxn modelId="{688AEAD8-AC07-420E-8A8A-1AC06971260A}" type="presOf" srcId="{2A4DB480-5F64-470D-B3E0-0047F34D73BF}" destId="{7D9E6D3D-FAC3-4B4A-869D-AC54A897B46D}" srcOrd="1" destOrd="0" presId="urn:microsoft.com/office/officeart/2005/8/layout/list1"/>
    <dgm:cxn modelId="{F5B6191B-F742-4196-9DD8-03659A19B12F}" type="presParOf" srcId="{8FC95AB0-B625-4E44-A9DB-C110B7DA7555}" destId="{CB8937B6-6FF1-4873-B83C-867B673E2AA4}" srcOrd="0" destOrd="0" presId="urn:microsoft.com/office/officeart/2005/8/layout/list1"/>
    <dgm:cxn modelId="{326CF68B-A4B8-463F-B3EB-A95932F754E7}" type="presParOf" srcId="{CB8937B6-6FF1-4873-B83C-867B673E2AA4}" destId="{5A4E0FAB-7859-48C0-BB2D-FF2C52D849BD}" srcOrd="0" destOrd="0" presId="urn:microsoft.com/office/officeart/2005/8/layout/list1"/>
    <dgm:cxn modelId="{6171D9F5-B79B-46F4-A12B-0F2F3D5EE658}" type="presParOf" srcId="{CB8937B6-6FF1-4873-B83C-867B673E2AA4}" destId="{7D9E6D3D-FAC3-4B4A-869D-AC54A897B46D}" srcOrd="1" destOrd="0" presId="urn:microsoft.com/office/officeart/2005/8/layout/list1"/>
    <dgm:cxn modelId="{B1CC021B-5252-49DC-96E2-F83E06034140}" type="presParOf" srcId="{8FC95AB0-B625-4E44-A9DB-C110B7DA7555}" destId="{18E757F7-775F-436C-863C-7020AE597797}" srcOrd="1" destOrd="0" presId="urn:microsoft.com/office/officeart/2005/8/layout/list1"/>
    <dgm:cxn modelId="{93AE7F2F-8732-450D-8D42-8EAE960E61F5}" type="presParOf" srcId="{8FC95AB0-B625-4E44-A9DB-C110B7DA7555}" destId="{4E9739AB-36A0-4869-AE09-EB283283D1E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7287F99-8055-41C5-B5E4-E13C342934FD}" type="doc">
      <dgm:prSet loTypeId="urn:microsoft.com/office/officeart/2005/8/layout/vList3#6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6CC343FD-3075-4547-ABAD-A7838CB94D56}">
      <dgm:prSet phldrT="[Texto]" custT="1"/>
      <dgm:spPr>
        <a:solidFill>
          <a:srgbClr val="1F5C77"/>
        </a:solidFill>
      </dgm:spPr>
      <dgm:t>
        <a:bodyPr/>
        <a:lstStyle/>
        <a:p>
          <a:pPr algn="l"/>
          <a:r>
            <a:rPr lang="es-MX" sz="2400" b="1" cap="small" dirty="0">
              <a:latin typeface="Franklin Gothic Book" panose="020B0503020102020204" pitchFamily="34" charset="0"/>
            </a:rPr>
            <a:t>Tipo de respuesta a solicitudes</a:t>
          </a:r>
          <a:endParaRPr lang="es-ES" sz="2400" dirty="0">
            <a:latin typeface="Franklin Gothic Book" panose="020B0503020102020204" pitchFamily="34" charset="0"/>
          </a:endParaRPr>
        </a:p>
      </dgm:t>
    </dgm:pt>
    <dgm:pt modelId="{38EF2324-E9EA-4B6E-989D-5B64B624ECCB}" type="parTrans" cxnId="{75573358-FDC2-4363-A819-16EF8743D999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8740735F-86FF-4147-BA44-628F335EB8B6}" type="sibTrans" cxnId="{75573358-FDC2-4363-A819-16EF8743D999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53C33C09-21EC-4D7A-9F2B-24B95D3D83BB}">
      <dgm:prSet phldrT="[Texto]" custT="1"/>
      <dgm:spPr>
        <a:solidFill>
          <a:srgbClr val="1F5C77"/>
        </a:solidFill>
      </dgm:spPr>
      <dgm:t>
        <a:bodyPr/>
        <a:lstStyle/>
        <a:p>
          <a:pPr algn="l"/>
          <a:endParaRPr lang="es-MX" sz="1800" dirty="0">
            <a:latin typeface="Franklin Gothic Book"/>
          </a:endParaRPr>
        </a:p>
      </dgm:t>
    </dgm:pt>
    <dgm:pt modelId="{A702D466-950C-414A-A5D6-743B5CA8B8FB}" type="sibTrans" cxnId="{BC3DE629-9EF8-4BBE-9B16-8328D87276B3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4FF789BA-EEF3-47B3-96A6-E92D85B7DA00}" type="parTrans" cxnId="{BC3DE629-9EF8-4BBE-9B16-8328D87276B3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90371627-0211-4A16-86D2-939B57A58E83}">
      <dgm:prSet phldrT="[Texto]" custT="1"/>
      <dgm:spPr>
        <a:solidFill>
          <a:srgbClr val="1F5C77"/>
        </a:solidFill>
      </dgm:spPr>
      <dgm:t>
        <a:bodyPr/>
        <a:lstStyle/>
        <a:p>
          <a:pPr algn="l" rtl="0"/>
          <a:r>
            <a:rPr lang="es-MX" sz="1800" dirty="0">
              <a:latin typeface="Franklin Gothic Book"/>
            </a:rPr>
            <a:t>Comunica la disponibilidad de la información, previo pago.</a:t>
          </a:r>
          <a:endParaRPr lang="es-ES" sz="1800" dirty="0">
            <a:latin typeface="Franklin Gothic Book"/>
          </a:endParaRPr>
        </a:p>
      </dgm:t>
    </dgm:pt>
    <dgm:pt modelId="{594883CC-AED5-42C6-B801-E10D594D82BA}" type="sibTrans" cxnId="{A3A8D5D8-AD17-4AF3-8217-9BC01BC2998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7F2D5949-7377-4361-A047-D017FDC1EA8D}" type="parTrans" cxnId="{A3A8D5D8-AD17-4AF3-8217-9BC01BC2998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049F25D1-1F50-454B-9CDA-CBD622F5BB79}">
      <dgm:prSet phldrT="[Texto]" custT="1"/>
      <dgm:spPr>
        <a:solidFill>
          <a:srgbClr val="1F5C77"/>
        </a:solidFill>
      </dgm:spPr>
      <dgm:t>
        <a:bodyPr/>
        <a:lstStyle/>
        <a:p>
          <a:pPr algn="l"/>
          <a:r>
            <a:rPr lang="es-MX" sz="1800" dirty="0">
              <a:latin typeface="Franklin Gothic Book"/>
            </a:rPr>
            <a:t>Declara la inexistencia de la información.</a:t>
          </a:r>
          <a:endParaRPr lang="es-ES" sz="1800" dirty="0">
            <a:latin typeface="Franklin Gothic Book"/>
          </a:endParaRPr>
        </a:p>
      </dgm:t>
    </dgm:pt>
    <dgm:pt modelId="{CD9059FB-A9CF-4090-BF3C-B5842DBC708E}" type="sibTrans" cxnId="{B157FD9B-8756-4C6F-83D3-F88BB3EEE88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1AD2A697-4B88-4459-ACBA-BA67C9376A4E}" type="parTrans" cxnId="{B157FD9B-8756-4C6F-83D3-F88BB3EEE88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2E9C412A-62D3-4326-90B8-ACFAB55681A7}">
      <dgm:prSet phldrT="[Texto]" custT="1"/>
      <dgm:spPr>
        <a:solidFill>
          <a:srgbClr val="1F5C77"/>
        </a:solidFill>
      </dgm:spPr>
      <dgm:t>
        <a:bodyPr/>
        <a:lstStyle/>
        <a:p>
          <a:pPr algn="l" rtl="0"/>
          <a:r>
            <a:rPr lang="es-MX" sz="1800" dirty="0">
              <a:latin typeface="Franklin Gothic Book"/>
            </a:rPr>
            <a:t> Se explica que la información está clasificada.</a:t>
          </a:r>
          <a:endParaRPr lang="es-ES" sz="1800" dirty="0">
            <a:latin typeface="Franklin Gothic Book"/>
          </a:endParaRPr>
        </a:p>
      </dgm:t>
    </dgm:pt>
    <dgm:pt modelId="{4923049E-6BF6-4AA4-BF9B-6D478593ECF0}" type="sibTrans" cxnId="{00C40AAF-53FA-4D1F-A4E5-591B363B2DA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E8DA3EFF-A7FE-4FC7-8BBB-9A4DB6C55CC6}" type="parTrans" cxnId="{00C40AAF-53FA-4D1F-A4E5-591B363B2DA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FB5C475C-6A42-4199-AE20-D3DBFB058B53}">
      <dgm:prSet phldrT="[Texto]" custT="1"/>
      <dgm:spPr>
        <a:solidFill>
          <a:srgbClr val="1F5C77"/>
        </a:solidFill>
      </dgm:spPr>
      <dgm:t>
        <a:bodyPr/>
        <a:lstStyle/>
        <a:p>
          <a:pPr algn="l" rtl="0"/>
          <a:r>
            <a:rPr lang="es-MX" sz="1800" dirty="0">
              <a:latin typeface="Franklin Gothic Book"/>
            </a:rPr>
            <a:t> Entrega de información.</a:t>
          </a:r>
          <a:endParaRPr lang="es-ES" sz="1800" dirty="0">
            <a:latin typeface="Franklin Gothic Book"/>
          </a:endParaRPr>
        </a:p>
      </dgm:t>
    </dgm:pt>
    <dgm:pt modelId="{A58E65DA-38B8-4152-AAD9-B268029AAD59}" type="sibTrans" cxnId="{B3E38B68-A4BF-4561-BB43-70825F3281E9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A834840B-B9F0-404B-92A7-C54DA9123F17}" type="parTrans" cxnId="{B3E38B68-A4BF-4561-BB43-70825F3281E9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1F76FA75-2CBE-4F92-962F-1C178163940A}">
      <dgm:prSet phldrT="[Texto]" custT="1"/>
      <dgm:spPr>
        <a:solidFill>
          <a:srgbClr val="1F5C77"/>
        </a:solidFill>
      </dgm:spPr>
      <dgm:t>
        <a:bodyPr/>
        <a:lstStyle/>
        <a:p>
          <a:pPr algn="l" rtl="0"/>
          <a:r>
            <a:rPr lang="es-MX" sz="1800" dirty="0">
              <a:latin typeface="Franklin Gothic Book"/>
            </a:rPr>
            <a:t>Declara que la información solicitada no es de su competencia.</a:t>
          </a:r>
          <a:endParaRPr lang="es-ES" sz="1800" dirty="0">
            <a:latin typeface="Franklin Gothic Book"/>
          </a:endParaRPr>
        </a:p>
      </dgm:t>
    </dgm:pt>
    <dgm:pt modelId="{5A491B12-64B3-4450-9287-CED2F9F93771}" type="parTrans" cxnId="{2C265079-5E79-4FC1-8F27-F5365978DE68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FCB6B83E-9ABE-435D-AFEC-F0E4F472CC8E}" type="sibTrans" cxnId="{2C265079-5E79-4FC1-8F27-F5365978DE68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08202059-9389-4851-8540-CB46F7F22BE7}">
      <dgm:prSet phldrT="[Texto]" custT="1"/>
      <dgm:spPr>
        <a:solidFill>
          <a:srgbClr val="1F5C77"/>
        </a:solidFill>
      </dgm:spPr>
      <dgm:t>
        <a:bodyPr/>
        <a:lstStyle/>
        <a:p>
          <a:pPr algn="l"/>
          <a:r>
            <a:rPr lang="es-MX" sz="2000" dirty="0">
              <a:latin typeface="Franklin Gothic Book" panose="020B0503020102020204" pitchFamily="34" charset="0"/>
            </a:rPr>
            <a:t>* </a:t>
          </a:r>
          <a:r>
            <a:rPr lang="es-MX" sz="2000" b="1" u="sng" dirty="0">
              <a:latin typeface="Franklin Gothic Book" panose="020B0503020102020204" pitchFamily="34" charset="0"/>
            </a:rPr>
            <a:t>Una vez notificada la respuesta o cumplido el plazo para darla, el solicitante tendrá 15 días para presentar un recurso de revisión ante el INFO *</a:t>
          </a:r>
          <a:endParaRPr lang="es-ES" sz="1800" dirty="0">
            <a:latin typeface="Franklin Gothic Book" panose="020B0503020102020204" pitchFamily="34" charset="0"/>
          </a:endParaRPr>
        </a:p>
      </dgm:t>
    </dgm:pt>
    <dgm:pt modelId="{7C0CD2C3-9EA0-4D10-BFC1-082B7ABD54E0}" type="parTrans" cxnId="{826B1F7F-29B3-41B8-BE3C-E002DEC4D6C6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3901893-3195-4808-AC26-A7DD24EA13F8}" type="sibTrans" cxnId="{826B1F7F-29B3-41B8-BE3C-E002DEC4D6C6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84B1E9C6-C660-4814-BB91-0A10B21E85D3}">
      <dgm:prSet phldrT="[Texto]" custT="1"/>
      <dgm:spPr>
        <a:solidFill>
          <a:srgbClr val="1F5C77"/>
        </a:solidFill>
      </dgm:spPr>
      <dgm:t>
        <a:bodyPr/>
        <a:lstStyle/>
        <a:p>
          <a:pPr algn="l"/>
          <a:endParaRPr lang="es-ES" sz="1800" dirty="0">
            <a:latin typeface="Franklin Gothic Book" panose="020B0503020102020204" pitchFamily="34" charset="0"/>
          </a:endParaRPr>
        </a:p>
      </dgm:t>
    </dgm:pt>
    <dgm:pt modelId="{97C77DE0-9863-4CC5-980A-A9AA0BD3A454}" type="parTrans" cxnId="{57FD5AD4-592E-4CBB-94B9-D55AEDAAEF3D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263562A8-5514-40DD-A4C8-97D55E4FF64B}" type="sibTrans" cxnId="{57FD5AD4-592E-4CBB-94B9-D55AEDAAEF3D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A3E6BC5D-E1ED-4A70-AF80-BE5EC12881CC}" type="pres">
      <dgm:prSet presAssocID="{17287F99-8055-41C5-B5E4-E13C342934FD}" presName="linearFlow" presStyleCnt="0">
        <dgm:presLayoutVars>
          <dgm:dir/>
          <dgm:resizeHandles val="exact"/>
        </dgm:presLayoutVars>
      </dgm:prSet>
      <dgm:spPr/>
    </dgm:pt>
    <dgm:pt modelId="{7A927EC5-D949-4EB4-B69E-3BB3EE6AA712}" type="pres">
      <dgm:prSet presAssocID="{6CC343FD-3075-4547-ABAD-A7838CB94D56}" presName="composite" presStyleCnt="0"/>
      <dgm:spPr/>
    </dgm:pt>
    <dgm:pt modelId="{4E74B37A-D856-4E6B-86E1-77224A23B7E0}" type="pres">
      <dgm:prSet presAssocID="{6CC343FD-3075-4547-ABAD-A7838CB94D56}" presName="imgShp" presStyleLbl="fgImgPlace1" presStyleIdx="0" presStyleCnt="1" custScaleX="86816" custScaleY="114242" custLinFactNeighborX="-22025" custLinFactNeighborY="-52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F8F436-9DFE-4E63-8A4C-216977EC7A8F}" type="pres">
      <dgm:prSet presAssocID="{6CC343FD-3075-4547-ABAD-A7838CB94D56}" presName="txShp" presStyleLbl="node1" presStyleIdx="0" presStyleCnt="1" custScaleX="150376" custScaleY="149125">
        <dgm:presLayoutVars>
          <dgm:bulletEnabled val="1"/>
        </dgm:presLayoutVars>
      </dgm:prSet>
      <dgm:spPr/>
    </dgm:pt>
  </dgm:ptLst>
  <dgm:cxnLst>
    <dgm:cxn modelId="{E0190901-0613-4380-AFC2-B8A5BDF66E7A}" type="presOf" srcId="{1F76FA75-2CBE-4F92-962F-1C178163940A}" destId="{CEF8F436-9DFE-4E63-8A4C-216977EC7A8F}" srcOrd="0" destOrd="4" presId="urn:microsoft.com/office/officeart/2005/8/layout/vList3#6"/>
    <dgm:cxn modelId="{428F0103-A0B2-4AC2-8C8B-C89559244279}" type="presOf" srcId="{2E9C412A-62D3-4326-90B8-ACFAB55681A7}" destId="{CEF8F436-9DFE-4E63-8A4C-216977EC7A8F}" srcOrd="0" destOrd="2" presId="urn:microsoft.com/office/officeart/2005/8/layout/vList3#6"/>
    <dgm:cxn modelId="{BC3DE629-9EF8-4BBE-9B16-8328D87276B3}" srcId="{6CC343FD-3075-4547-ABAD-A7838CB94D56}" destId="{53C33C09-21EC-4D7A-9F2B-24B95D3D83BB}" srcOrd="1" destOrd="0" parTransId="{4FF789BA-EEF3-47B3-96A6-E92D85B7DA00}" sibTransId="{A702D466-950C-414A-A5D6-743B5CA8B8FB}"/>
    <dgm:cxn modelId="{B3E38B68-A4BF-4561-BB43-70825F3281E9}" srcId="{6CC343FD-3075-4547-ABAD-A7838CB94D56}" destId="{FB5C475C-6A42-4199-AE20-D3DBFB058B53}" srcOrd="0" destOrd="0" parTransId="{A834840B-B9F0-404B-92A7-C54DA9123F17}" sibTransId="{A58E65DA-38B8-4152-AAD9-B268029AAD59}"/>
    <dgm:cxn modelId="{C3E9696B-04E3-4CDA-91E3-4E1AA8B2C8BC}" type="presOf" srcId="{17287F99-8055-41C5-B5E4-E13C342934FD}" destId="{A3E6BC5D-E1ED-4A70-AF80-BE5EC12881CC}" srcOrd="0" destOrd="0" presId="urn:microsoft.com/office/officeart/2005/8/layout/vList3#6"/>
    <dgm:cxn modelId="{75573358-FDC2-4363-A819-16EF8743D999}" srcId="{17287F99-8055-41C5-B5E4-E13C342934FD}" destId="{6CC343FD-3075-4547-ABAD-A7838CB94D56}" srcOrd="0" destOrd="0" parTransId="{38EF2324-E9EA-4B6E-989D-5B64B624ECCB}" sibTransId="{8740735F-86FF-4147-BA44-628F335EB8B6}"/>
    <dgm:cxn modelId="{2C265079-5E79-4FC1-8F27-F5365978DE68}" srcId="{FB5C475C-6A42-4199-AE20-D3DBFB058B53}" destId="{1F76FA75-2CBE-4F92-962F-1C178163940A}" srcOrd="2" destOrd="0" parTransId="{5A491B12-64B3-4450-9287-CED2F9F93771}" sibTransId="{FCB6B83E-9ABE-435D-AFEC-F0E4F472CC8E}"/>
    <dgm:cxn modelId="{826B1F7F-29B3-41B8-BE3C-E002DEC4D6C6}" srcId="{6CC343FD-3075-4547-ABAD-A7838CB94D56}" destId="{08202059-9389-4851-8540-CB46F7F22BE7}" srcOrd="3" destOrd="0" parTransId="{7C0CD2C3-9EA0-4D10-BFC1-082B7ABD54E0}" sibTransId="{63901893-3195-4808-AC26-A7DD24EA13F8}"/>
    <dgm:cxn modelId="{E9C15683-8B5A-461E-B2CE-3217734F79E6}" type="presOf" srcId="{53C33C09-21EC-4D7A-9F2B-24B95D3D83BB}" destId="{CEF8F436-9DFE-4E63-8A4C-216977EC7A8F}" srcOrd="0" destOrd="6" presId="urn:microsoft.com/office/officeart/2005/8/layout/vList3#6"/>
    <dgm:cxn modelId="{E58FEF83-C9F9-42CC-9806-570B2D1FA850}" type="presOf" srcId="{FB5C475C-6A42-4199-AE20-D3DBFB058B53}" destId="{CEF8F436-9DFE-4E63-8A4C-216977EC7A8F}" srcOrd="0" destOrd="1" presId="urn:microsoft.com/office/officeart/2005/8/layout/vList3#6"/>
    <dgm:cxn modelId="{88C37094-BE46-4C5A-8892-166C292E6793}" type="presOf" srcId="{84B1E9C6-C660-4814-BB91-0A10B21E85D3}" destId="{CEF8F436-9DFE-4E63-8A4C-216977EC7A8F}" srcOrd="0" destOrd="7" presId="urn:microsoft.com/office/officeart/2005/8/layout/vList3#6"/>
    <dgm:cxn modelId="{B157FD9B-8756-4C6F-83D3-F88BB3EEE88F}" srcId="{FB5C475C-6A42-4199-AE20-D3DBFB058B53}" destId="{049F25D1-1F50-454B-9CDA-CBD622F5BB79}" srcOrd="1" destOrd="0" parTransId="{1AD2A697-4B88-4459-ACBA-BA67C9376A4E}" sibTransId="{CD9059FB-A9CF-4090-BF3C-B5842DBC708E}"/>
    <dgm:cxn modelId="{0B47A3AC-BCDB-4C6D-A1A3-2FDB25B22D61}" type="presOf" srcId="{08202059-9389-4851-8540-CB46F7F22BE7}" destId="{CEF8F436-9DFE-4E63-8A4C-216977EC7A8F}" srcOrd="0" destOrd="8" presId="urn:microsoft.com/office/officeart/2005/8/layout/vList3#6"/>
    <dgm:cxn modelId="{00C40AAF-53FA-4D1F-A4E5-591B363B2DAE}" srcId="{FB5C475C-6A42-4199-AE20-D3DBFB058B53}" destId="{2E9C412A-62D3-4326-90B8-ACFAB55681A7}" srcOrd="0" destOrd="0" parTransId="{E8DA3EFF-A7FE-4FC7-8BBB-9A4DB6C55CC6}" sibTransId="{4923049E-6BF6-4AA4-BF9B-6D478593ECF0}"/>
    <dgm:cxn modelId="{370D05D0-C349-40C2-A262-9A6BFB505246}" type="presOf" srcId="{90371627-0211-4A16-86D2-939B57A58E83}" destId="{CEF8F436-9DFE-4E63-8A4C-216977EC7A8F}" srcOrd="0" destOrd="5" presId="urn:microsoft.com/office/officeart/2005/8/layout/vList3#6"/>
    <dgm:cxn modelId="{57FD5AD4-592E-4CBB-94B9-D55AEDAAEF3D}" srcId="{6CC343FD-3075-4547-ABAD-A7838CB94D56}" destId="{84B1E9C6-C660-4814-BB91-0A10B21E85D3}" srcOrd="2" destOrd="0" parTransId="{97C77DE0-9863-4CC5-980A-A9AA0BD3A454}" sibTransId="{263562A8-5514-40DD-A4C8-97D55E4FF64B}"/>
    <dgm:cxn modelId="{A3A8D5D8-AD17-4AF3-8217-9BC01BC2998E}" srcId="{FB5C475C-6A42-4199-AE20-D3DBFB058B53}" destId="{90371627-0211-4A16-86D2-939B57A58E83}" srcOrd="3" destOrd="0" parTransId="{7F2D5949-7377-4361-A047-D017FDC1EA8D}" sibTransId="{594883CC-AED5-42C6-B801-E10D594D82BA}"/>
    <dgm:cxn modelId="{ADACA4DC-78F3-489D-97F9-A636B09C4DBD}" type="presOf" srcId="{6CC343FD-3075-4547-ABAD-A7838CB94D56}" destId="{CEF8F436-9DFE-4E63-8A4C-216977EC7A8F}" srcOrd="0" destOrd="0" presId="urn:microsoft.com/office/officeart/2005/8/layout/vList3#6"/>
    <dgm:cxn modelId="{64AD9FE3-CE6C-4BEB-B005-A12E75B6927F}" type="presOf" srcId="{049F25D1-1F50-454B-9CDA-CBD622F5BB79}" destId="{CEF8F436-9DFE-4E63-8A4C-216977EC7A8F}" srcOrd="0" destOrd="3" presId="urn:microsoft.com/office/officeart/2005/8/layout/vList3#6"/>
    <dgm:cxn modelId="{224FB545-80FF-4E99-955D-3BB04A5745B0}" type="presParOf" srcId="{A3E6BC5D-E1ED-4A70-AF80-BE5EC12881CC}" destId="{7A927EC5-D949-4EB4-B69E-3BB3EE6AA712}" srcOrd="0" destOrd="0" presId="urn:microsoft.com/office/officeart/2005/8/layout/vList3#6"/>
    <dgm:cxn modelId="{C9C1E812-1A0A-4D4A-8E73-46D051A9CCD1}" type="presParOf" srcId="{7A927EC5-D949-4EB4-B69E-3BB3EE6AA712}" destId="{4E74B37A-D856-4E6B-86E1-77224A23B7E0}" srcOrd="0" destOrd="0" presId="urn:microsoft.com/office/officeart/2005/8/layout/vList3#6"/>
    <dgm:cxn modelId="{205C6857-1F3A-4287-8365-0D5555580D80}" type="presParOf" srcId="{7A927EC5-D949-4EB4-B69E-3BB3EE6AA712}" destId="{CEF8F436-9DFE-4E63-8A4C-216977EC7A8F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32BB1DB-7B1D-493B-A8DF-50ED02DB2E52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2B63621B-CE7C-4AC3-927D-2F5EA01C804A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INFORMACIÓN CLASIFICADA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F689610-4B03-4A2D-A62A-6C8068E683B4}" type="parTrans" cxnId="{791C9192-4874-4A83-A157-F942A8282DBA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8D5F6919-623B-4BAF-A8B3-FFEC1E02672D}" type="sibTrans" cxnId="{791C9192-4874-4A83-A157-F942A8282DBA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956C2EBB-62B5-44EE-B190-CF1CFD5DE683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Clasificación y desclasificación de la información 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32EA2F2-C116-4596-9BFB-58CE3493C1F8}" type="parTrans" cxnId="{D860C973-B080-4A73-B210-1252A47682DF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8230A2DC-C94B-4D19-865F-5DB34C767EF6}" type="sibTrans" cxnId="{D860C973-B080-4A73-B210-1252A47682DF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4C031185-5281-42E5-9936-90007121E1ED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Información reservada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A1D6B34-8A98-409B-9F39-D39794A7231C}" type="parTrans" cxnId="{3C75016C-EEC7-434B-9499-1DE499E858B6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F2FB3643-4646-46F8-B3DA-B1E78B5D8997}" type="sibTrans" cxnId="{3C75016C-EEC7-434B-9499-1DE499E858B6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C785C940-F7CC-4D48-B563-B9013B7C55B7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Información confidencial 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C818EFA-4B3D-4FF9-B894-C3A22496F3D0}" type="parTrans" cxnId="{564F4B57-1F7D-414A-8FF6-3D52C1EA73D6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59E71CB7-0F15-4872-881C-929F86BB0CBD}" type="sibTrans" cxnId="{564F4B57-1F7D-414A-8FF6-3D52C1EA73D6}">
      <dgm:prSet/>
      <dgm:spPr/>
      <dgm:t>
        <a:bodyPr/>
        <a:lstStyle/>
        <a:p>
          <a:endParaRPr lang="es-ES" sz="1100">
            <a:solidFill>
              <a:schemeClr val="tx1"/>
            </a:solidFill>
          </a:endParaRPr>
        </a:p>
      </dgm:t>
    </dgm:pt>
    <dgm:pt modelId="{408153E6-BE01-49C4-911C-AB545A1E1BA0}" type="pres">
      <dgm:prSet presAssocID="{A32BB1DB-7B1D-493B-A8DF-50ED02DB2E52}" presName="linear" presStyleCnt="0">
        <dgm:presLayoutVars>
          <dgm:dir/>
          <dgm:animLvl val="lvl"/>
          <dgm:resizeHandles val="exact"/>
        </dgm:presLayoutVars>
      </dgm:prSet>
      <dgm:spPr/>
    </dgm:pt>
    <dgm:pt modelId="{767036B5-EA2C-4B76-9214-38672F852920}" type="pres">
      <dgm:prSet presAssocID="{2B63621B-CE7C-4AC3-927D-2F5EA01C804A}" presName="parentLin" presStyleCnt="0"/>
      <dgm:spPr/>
    </dgm:pt>
    <dgm:pt modelId="{BB233D60-A517-474B-BFA9-814B044D6EAF}" type="pres">
      <dgm:prSet presAssocID="{2B63621B-CE7C-4AC3-927D-2F5EA01C804A}" presName="parentLeftMargin" presStyleLbl="node1" presStyleIdx="0" presStyleCnt="1"/>
      <dgm:spPr/>
    </dgm:pt>
    <dgm:pt modelId="{D732B4BF-65D9-441D-8DDE-54C857B56308}" type="pres">
      <dgm:prSet presAssocID="{2B63621B-CE7C-4AC3-927D-2F5EA01C804A}" presName="parentText" presStyleLbl="node1" presStyleIdx="0" presStyleCnt="1" custScaleX="90341" custScaleY="48484" custLinFactNeighborY="-10180">
        <dgm:presLayoutVars>
          <dgm:chMax val="0"/>
          <dgm:bulletEnabled val="1"/>
        </dgm:presLayoutVars>
      </dgm:prSet>
      <dgm:spPr/>
    </dgm:pt>
    <dgm:pt modelId="{066E247C-7049-4865-B390-D456D7F39022}" type="pres">
      <dgm:prSet presAssocID="{2B63621B-CE7C-4AC3-927D-2F5EA01C804A}" presName="negativeSpace" presStyleCnt="0"/>
      <dgm:spPr/>
    </dgm:pt>
    <dgm:pt modelId="{DF7B7FB1-F72A-4495-9EC8-F1D9157DF739}" type="pres">
      <dgm:prSet presAssocID="{2B63621B-CE7C-4AC3-927D-2F5EA01C804A}" presName="childText" presStyleLbl="conFgAcc1" presStyleIdx="0" presStyleCnt="1" custScaleX="88199" custScaleY="84049">
        <dgm:presLayoutVars>
          <dgm:bulletEnabled val="1"/>
        </dgm:presLayoutVars>
      </dgm:prSet>
      <dgm:spPr/>
    </dgm:pt>
  </dgm:ptLst>
  <dgm:cxnLst>
    <dgm:cxn modelId="{CC0FF815-2267-4CFC-AF84-A2E72274EF3B}" type="presOf" srcId="{A32BB1DB-7B1D-493B-A8DF-50ED02DB2E52}" destId="{408153E6-BE01-49C4-911C-AB545A1E1BA0}" srcOrd="0" destOrd="0" presId="urn:microsoft.com/office/officeart/2005/8/layout/list1"/>
    <dgm:cxn modelId="{641E5E61-FFD3-440D-AACF-875A188C3CC3}" type="presOf" srcId="{2B63621B-CE7C-4AC3-927D-2F5EA01C804A}" destId="{D732B4BF-65D9-441D-8DDE-54C857B56308}" srcOrd="1" destOrd="0" presId="urn:microsoft.com/office/officeart/2005/8/layout/list1"/>
    <dgm:cxn modelId="{3C75016C-EEC7-434B-9499-1DE499E858B6}" srcId="{2B63621B-CE7C-4AC3-927D-2F5EA01C804A}" destId="{4C031185-5281-42E5-9936-90007121E1ED}" srcOrd="1" destOrd="0" parTransId="{8A1D6B34-8A98-409B-9F39-D39794A7231C}" sibTransId="{F2FB3643-4646-46F8-B3DA-B1E78B5D8997}"/>
    <dgm:cxn modelId="{28FCAA4C-5DB4-4656-ABC3-904CF35D6BF1}" type="presOf" srcId="{956C2EBB-62B5-44EE-B190-CF1CFD5DE683}" destId="{DF7B7FB1-F72A-4495-9EC8-F1D9157DF739}" srcOrd="0" destOrd="0" presId="urn:microsoft.com/office/officeart/2005/8/layout/list1"/>
    <dgm:cxn modelId="{D860C973-B080-4A73-B210-1252A47682DF}" srcId="{2B63621B-CE7C-4AC3-927D-2F5EA01C804A}" destId="{956C2EBB-62B5-44EE-B190-CF1CFD5DE683}" srcOrd="0" destOrd="0" parTransId="{532EA2F2-C116-4596-9BFB-58CE3493C1F8}" sibTransId="{8230A2DC-C94B-4D19-865F-5DB34C767EF6}"/>
    <dgm:cxn modelId="{564F4B57-1F7D-414A-8FF6-3D52C1EA73D6}" srcId="{2B63621B-CE7C-4AC3-927D-2F5EA01C804A}" destId="{C785C940-F7CC-4D48-B563-B9013B7C55B7}" srcOrd="2" destOrd="0" parTransId="{5C818EFA-4B3D-4FF9-B894-C3A22496F3D0}" sibTransId="{59E71CB7-0F15-4872-881C-929F86BB0CBD}"/>
    <dgm:cxn modelId="{791C9192-4874-4A83-A157-F942A8282DBA}" srcId="{A32BB1DB-7B1D-493B-A8DF-50ED02DB2E52}" destId="{2B63621B-CE7C-4AC3-927D-2F5EA01C804A}" srcOrd="0" destOrd="0" parTransId="{4F689610-4B03-4A2D-A62A-6C8068E683B4}" sibTransId="{8D5F6919-623B-4BAF-A8B3-FFEC1E02672D}"/>
    <dgm:cxn modelId="{64F7CE9B-485F-41C6-BF05-F5B1DDE27ACA}" type="presOf" srcId="{4C031185-5281-42E5-9936-90007121E1ED}" destId="{DF7B7FB1-F72A-4495-9EC8-F1D9157DF739}" srcOrd="0" destOrd="1" presId="urn:microsoft.com/office/officeart/2005/8/layout/list1"/>
    <dgm:cxn modelId="{69C072AB-04C5-496C-B250-43F25F03085F}" type="presOf" srcId="{C785C940-F7CC-4D48-B563-B9013B7C55B7}" destId="{DF7B7FB1-F72A-4495-9EC8-F1D9157DF739}" srcOrd="0" destOrd="2" presId="urn:microsoft.com/office/officeart/2005/8/layout/list1"/>
    <dgm:cxn modelId="{4FE564AE-E9C7-4FF4-8052-2D8EB8F10F74}" type="presOf" srcId="{2B63621B-CE7C-4AC3-927D-2F5EA01C804A}" destId="{BB233D60-A517-474B-BFA9-814B044D6EAF}" srcOrd="0" destOrd="0" presId="urn:microsoft.com/office/officeart/2005/8/layout/list1"/>
    <dgm:cxn modelId="{5DC3A02F-CB0A-468C-BAAF-E1F761ED2A40}" type="presParOf" srcId="{408153E6-BE01-49C4-911C-AB545A1E1BA0}" destId="{767036B5-EA2C-4B76-9214-38672F852920}" srcOrd="0" destOrd="0" presId="urn:microsoft.com/office/officeart/2005/8/layout/list1"/>
    <dgm:cxn modelId="{B47AB16C-6125-4ED5-8056-CCBAB92AB879}" type="presParOf" srcId="{767036B5-EA2C-4B76-9214-38672F852920}" destId="{BB233D60-A517-474B-BFA9-814B044D6EAF}" srcOrd="0" destOrd="0" presId="urn:microsoft.com/office/officeart/2005/8/layout/list1"/>
    <dgm:cxn modelId="{513E11ED-3A57-4D47-A8F3-01B62181C482}" type="presParOf" srcId="{767036B5-EA2C-4B76-9214-38672F852920}" destId="{D732B4BF-65D9-441D-8DDE-54C857B56308}" srcOrd="1" destOrd="0" presId="urn:microsoft.com/office/officeart/2005/8/layout/list1"/>
    <dgm:cxn modelId="{6D4F10E1-7AF4-4F02-9C8A-E97BFD72D298}" type="presParOf" srcId="{408153E6-BE01-49C4-911C-AB545A1E1BA0}" destId="{066E247C-7049-4865-B390-D456D7F39022}" srcOrd="1" destOrd="0" presId="urn:microsoft.com/office/officeart/2005/8/layout/list1"/>
    <dgm:cxn modelId="{B4ABDB4C-66F6-47B2-8C64-A1A24EF5ED0F}" type="presParOf" srcId="{408153E6-BE01-49C4-911C-AB545A1E1BA0}" destId="{DF7B7FB1-F72A-4495-9EC8-F1D9157DF7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5452A6D-379A-4E03-881E-03F362FD6458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E1036D78-0906-49C8-8E68-1EA3324484E6}">
      <dgm:prSet phldrT="[Texto]" custT="1"/>
      <dgm:spPr/>
      <dgm:t>
        <a:bodyPr/>
        <a:lstStyle/>
        <a:p>
          <a:pPr algn="ctr"/>
          <a:r>
            <a:rPr lang="es-MX" sz="1800" b="1" dirty="0">
              <a:latin typeface="Franklin Gothic Book" panose="020B0503020102020204" pitchFamily="34" charset="0"/>
            </a:rPr>
            <a:t>Confidencial</a:t>
          </a:r>
        </a:p>
      </dgm:t>
    </dgm:pt>
    <dgm:pt modelId="{8B000C9D-B43A-45D2-A926-54C8EAA3E359}" type="parTrans" cxnId="{AF2E45B1-8A9E-4B49-A2B3-B41FFCC3028C}">
      <dgm:prSet/>
      <dgm:spPr/>
      <dgm:t>
        <a:bodyPr/>
        <a:lstStyle/>
        <a:p>
          <a:endParaRPr lang="es-ES" sz="2000">
            <a:latin typeface="Franklin Gothic Book" panose="020B0503020102020204" pitchFamily="34" charset="0"/>
          </a:endParaRPr>
        </a:p>
      </dgm:t>
    </dgm:pt>
    <dgm:pt modelId="{EBDF9779-94BB-47FF-BB5C-CC2EBA3234C5}" type="sibTrans" cxnId="{AF2E45B1-8A9E-4B49-A2B3-B41FFCC3028C}">
      <dgm:prSet/>
      <dgm:spPr/>
      <dgm:t>
        <a:bodyPr/>
        <a:lstStyle/>
        <a:p>
          <a:endParaRPr lang="es-ES" sz="2000">
            <a:latin typeface="Franklin Gothic Book" panose="020B0503020102020204" pitchFamily="34" charset="0"/>
          </a:endParaRPr>
        </a:p>
      </dgm:t>
    </dgm:pt>
    <dgm:pt modelId="{C9130CB1-FAA5-4556-8CBF-E4F9054CF1B6}">
      <dgm:prSet phldrT="[Texto]" custT="1"/>
      <dgm:spPr/>
      <dgm:t>
        <a:bodyPr anchor="ctr"/>
        <a:lstStyle/>
        <a:p>
          <a:r>
            <a:rPr lang="es-MX" sz="1600" dirty="0">
              <a:latin typeface="Franklin Gothic Book" panose="020B0503020102020204" pitchFamily="34" charset="0"/>
            </a:rPr>
            <a:t>Naturaleza privada</a:t>
          </a:r>
        </a:p>
      </dgm:t>
    </dgm:pt>
    <dgm:pt modelId="{6F6AB39B-48CA-4114-8CE0-45D7A11BB601}" type="parTrans" cxnId="{7658E699-6418-489F-82DE-1BA64A110766}">
      <dgm:prSet/>
      <dgm:spPr/>
      <dgm:t>
        <a:bodyPr/>
        <a:lstStyle/>
        <a:p>
          <a:endParaRPr lang="es-ES" sz="2000">
            <a:latin typeface="Franklin Gothic Book" panose="020B0503020102020204" pitchFamily="34" charset="0"/>
          </a:endParaRPr>
        </a:p>
      </dgm:t>
    </dgm:pt>
    <dgm:pt modelId="{6250ADFF-E6C6-4022-98A7-C8A26A807084}" type="sibTrans" cxnId="{7658E699-6418-489F-82DE-1BA64A110766}">
      <dgm:prSet/>
      <dgm:spPr/>
      <dgm:t>
        <a:bodyPr/>
        <a:lstStyle/>
        <a:p>
          <a:endParaRPr lang="es-ES" sz="2000">
            <a:latin typeface="Franklin Gothic Book" panose="020B0503020102020204" pitchFamily="34" charset="0"/>
          </a:endParaRPr>
        </a:p>
      </dgm:t>
    </dgm:pt>
    <dgm:pt modelId="{550BF3D3-7FBE-4D0B-81AD-181C36A42E85}">
      <dgm:prSet phldrT="[Texto]" custT="1"/>
      <dgm:spPr/>
      <dgm:t>
        <a:bodyPr anchor="ctr"/>
        <a:lstStyle/>
        <a:p>
          <a:r>
            <a:rPr lang="es-MX" sz="1600">
              <a:latin typeface="Franklin Gothic Book" panose="020B0503020102020204" pitchFamily="34" charset="0"/>
            </a:rPr>
            <a:t>No está sujeta a temporalidad.</a:t>
          </a:r>
          <a:endParaRPr lang="es-MX" sz="1600" dirty="0">
            <a:latin typeface="Franklin Gothic Book" panose="020B0503020102020204" pitchFamily="34" charset="0"/>
          </a:endParaRPr>
        </a:p>
      </dgm:t>
    </dgm:pt>
    <dgm:pt modelId="{105B33E2-A19C-4BC0-A125-EC106FC980CF}" type="sibTrans" cxnId="{EEE7027C-E896-4C2C-8CD5-63B9FDC6AC04}">
      <dgm:prSet/>
      <dgm:spPr/>
      <dgm:t>
        <a:bodyPr/>
        <a:lstStyle/>
        <a:p>
          <a:endParaRPr lang="es-ES" sz="2000">
            <a:latin typeface="Franklin Gothic Book" panose="020B0503020102020204" pitchFamily="34" charset="0"/>
          </a:endParaRPr>
        </a:p>
      </dgm:t>
    </dgm:pt>
    <dgm:pt modelId="{EA9F6C54-069F-44B6-99D8-4F047C3AA8B1}" type="parTrans" cxnId="{EEE7027C-E896-4C2C-8CD5-63B9FDC6AC04}">
      <dgm:prSet/>
      <dgm:spPr/>
      <dgm:t>
        <a:bodyPr/>
        <a:lstStyle/>
        <a:p>
          <a:endParaRPr lang="es-ES" sz="2000">
            <a:latin typeface="Franklin Gothic Book" panose="020B0503020102020204" pitchFamily="34" charset="0"/>
          </a:endParaRPr>
        </a:p>
      </dgm:t>
    </dgm:pt>
    <dgm:pt modelId="{57FAE223-D473-4BC0-B2EF-3A8F01649C00}">
      <dgm:prSet phldrT="[Texto]" custT="1"/>
      <dgm:spPr/>
      <dgm:t>
        <a:bodyPr/>
        <a:lstStyle/>
        <a:p>
          <a:pPr algn="ctr"/>
          <a:r>
            <a:rPr lang="es-MX" sz="1800" b="1" dirty="0">
              <a:latin typeface="Franklin Gothic Book" panose="020B0503020102020204" pitchFamily="34" charset="0"/>
            </a:rPr>
            <a:t>Reservada</a:t>
          </a:r>
        </a:p>
      </dgm:t>
    </dgm:pt>
    <dgm:pt modelId="{2C883CB7-3D05-4ED4-B98A-FB37792A2D79}" type="parTrans" cxnId="{F54A8EC3-4B05-41B4-AE86-576533812A3C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</a:endParaRPr>
        </a:p>
      </dgm:t>
    </dgm:pt>
    <dgm:pt modelId="{AC5FAEE6-2C22-4BB7-B31E-ED2ECB5B34BA}" type="sibTrans" cxnId="{F54A8EC3-4B05-41B4-AE86-576533812A3C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</a:endParaRPr>
        </a:p>
      </dgm:t>
    </dgm:pt>
    <dgm:pt modelId="{2F5C41E5-B43B-4F03-8660-72B66158402D}">
      <dgm:prSet phldrT="[Texto]" custT="1"/>
      <dgm:spPr/>
      <dgm:t>
        <a:bodyPr anchor="ctr"/>
        <a:lstStyle/>
        <a:p>
          <a:r>
            <a:rPr lang="es-MX" sz="1600" dirty="0">
              <a:latin typeface="Franklin Gothic Book" panose="020B0503020102020204" pitchFamily="34" charset="0"/>
            </a:rPr>
            <a:t>Naturaleza publica</a:t>
          </a:r>
        </a:p>
      </dgm:t>
    </dgm:pt>
    <dgm:pt modelId="{D8AA467D-1916-4916-A6C3-A034B7EF6FB2}" type="parTrans" cxnId="{9E0D45C2-547D-4F51-A80E-381AECB04710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</a:endParaRPr>
        </a:p>
      </dgm:t>
    </dgm:pt>
    <dgm:pt modelId="{4916C2AA-1859-4185-9524-61095A38C720}" type="sibTrans" cxnId="{9E0D45C2-547D-4F51-A80E-381AECB04710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</a:endParaRPr>
        </a:p>
      </dgm:t>
    </dgm:pt>
    <dgm:pt modelId="{61F858D4-69B9-4E8E-B283-8026196B6F64}">
      <dgm:prSet phldrT="[Texto]" custT="1"/>
      <dgm:spPr/>
      <dgm:t>
        <a:bodyPr anchor="ctr"/>
        <a:lstStyle/>
        <a:p>
          <a:r>
            <a:rPr lang="es-MX" sz="1600" dirty="0">
              <a:latin typeface="Franklin Gothic Book" panose="020B0503020102020204" pitchFamily="34" charset="0"/>
            </a:rPr>
            <a:t>Está sujeta a temporalidad</a:t>
          </a:r>
        </a:p>
      </dgm:t>
    </dgm:pt>
    <dgm:pt modelId="{60E31B8C-8251-44A2-98E5-A1C9BD4955EF}" type="parTrans" cxnId="{5E26F398-EFA7-419E-9518-9E3A4EB1CECC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</a:endParaRPr>
        </a:p>
      </dgm:t>
    </dgm:pt>
    <dgm:pt modelId="{DC574677-B4D1-4F4C-9113-DC324E48BA28}" type="sibTrans" cxnId="{5E26F398-EFA7-419E-9518-9E3A4EB1CECC}">
      <dgm:prSet/>
      <dgm:spPr/>
      <dgm:t>
        <a:bodyPr/>
        <a:lstStyle/>
        <a:p>
          <a:endParaRPr lang="es-ES" sz="3600">
            <a:latin typeface="Franklin Gothic Book" panose="020B0503020102020204" pitchFamily="34" charset="0"/>
          </a:endParaRPr>
        </a:p>
      </dgm:t>
    </dgm:pt>
    <dgm:pt modelId="{7CD706B6-6F39-418B-8D54-317529D4CBE1}" type="pres">
      <dgm:prSet presAssocID="{05452A6D-379A-4E03-881E-03F362FD6458}" presName="Name0" presStyleCnt="0">
        <dgm:presLayoutVars>
          <dgm:dir/>
          <dgm:animLvl val="lvl"/>
          <dgm:resizeHandles val="exact"/>
        </dgm:presLayoutVars>
      </dgm:prSet>
      <dgm:spPr/>
    </dgm:pt>
    <dgm:pt modelId="{97C07A73-3B69-43E4-9595-DC39C208B7CD}" type="pres">
      <dgm:prSet presAssocID="{57FAE223-D473-4BC0-B2EF-3A8F01649C00}" presName="composite" presStyleCnt="0"/>
      <dgm:spPr/>
    </dgm:pt>
    <dgm:pt modelId="{AB2859F1-9162-43F6-AB35-97B4EAE65DDB}" type="pres">
      <dgm:prSet presAssocID="{57FAE223-D473-4BC0-B2EF-3A8F01649C00}" presName="parTx" presStyleLbl="alignNode1" presStyleIdx="0" presStyleCnt="2" custLinFactNeighborX="-643" custLinFactNeighborY="2571">
        <dgm:presLayoutVars>
          <dgm:chMax val="0"/>
          <dgm:chPref val="0"/>
          <dgm:bulletEnabled val="1"/>
        </dgm:presLayoutVars>
      </dgm:prSet>
      <dgm:spPr/>
    </dgm:pt>
    <dgm:pt modelId="{5EDA74E3-7E45-4DAC-B888-2F6CC7C58688}" type="pres">
      <dgm:prSet presAssocID="{57FAE223-D473-4BC0-B2EF-3A8F01649C00}" presName="desTx" presStyleLbl="alignAccFollowNode1" presStyleIdx="0" presStyleCnt="2">
        <dgm:presLayoutVars>
          <dgm:bulletEnabled val="1"/>
        </dgm:presLayoutVars>
      </dgm:prSet>
      <dgm:spPr/>
    </dgm:pt>
    <dgm:pt modelId="{BA1EF7F1-9B7C-4054-8B06-9D47C1ECAFE5}" type="pres">
      <dgm:prSet presAssocID="{AC5FAEE6-2C22-4BB7-B31E-ED2ECB5B34BA}" presName="space" presStyleCnt="0"/>
      <dgm:spPr/>
    </dgm:pt>
    <dgm:pt modelId="{B1B41A4C-1FF7-4662-A6AB-26529968709C}" type="pres">
      <dgm:prSet presAssocID="{E1036D78-0906-49C8-8E68-1EA3324484E6}" presName="composite" presStyleCnt="0"/>
      <dgm:spPr/>
    </dgm:pt>
    <dgm:pt modelId="{6DD34EA3-F836-47E4-A260-6629F3FE0C80}" type="pres">
      <dgm:prSet presAssocID="{E1036D78-0906-49C8-8E68-1EA3324484E6}" presName="parTx" presStyleLbl="alignNode1" presStyleIdx="1" presStyleCnt="2" custLinFactNeighborX="1" custLinFactNeighborY="-645">
        <dgm:presLayoutVars>
          <dgm:chMax val="0"/>
          <dgm:chPref val="0"/>
          <dgm:bulletEnabled val="1"/>
        </dgm:presLayoutVars>
      </dgm:prSet>
      <dgm:spPr/>
    </dgm:pt>
    <dgm:pt modelId="{30D91D53-2485-4D62-A155-D00E13641ECE}" type="pres">
      <dgm:prSet presAssocID="{E1036D78-0906-49C8-8E68-1EA3324484E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B221B25-5F24-40CB-8C5A-96654ADF2987}" type="presOf" srcId="{2F5C41E5-B43B-4F03-8660-72B66158402D}" destId="{5EDA74E3-7E45-4DAC-B888-2F6CC7C58688}" srcOrd="0" destOrd="0" presId="urn:microsoft.com/office/officeart/2005/8/layout/hList1"/>
    <dgm:cxn modelId="{5CE1462C-5482-4781-8861-B7DAD87E6732}" type="presOf" srcId="{E1036D78-0906-49C8-8E68-1EA3324484E6}" destId="{6DD34EA3-F836-47E4-A260-6629F3FE0C80}" srcOrd="0" destOrd="0" presId="urn:microsoft.com/office/officeart/2005/8/layout/hList1"/>
    <dgm:cxn modelId="{0FAF2F30-5C40-41B5-ADC4-75D7F1BE5DD5}" type="presOf" srcId="{57FAE223-D473-4BC0-B2EF-3A8F01649C00}" destId="{AB2859F1-9162-43F6-AB35-97B4EAE65DDB}" srcOrd="0" destOrd="0" presId="urn:microsoft.com/office/officeart/2005/8/layout/hList1"/>
    <dgm:cxn modelId="{EEE7027C-E896-4C2C-8CD5-63B9FDC6AC04}" srcId="{E1036D78-0906-49C8-8E68-1EA3324484E6}" destId="{550BF3D3-7FBE-4D0B-81AD-181C36A42E85}" srcOrd="1" destOrd="0" parTransId="{EA9F6C54-069F-44B6-99D8-4F047C3AA8B1}" sibTransId="{105B33E2-A19C-4BC0-A125-EC106FC980CF}"/>
    <dgm:cxn modelId="{5E26F398-EFA7-419E-9518-9E3A4EB1CECC}" srcId="{57FAE223-D473-4BC0-B2EF-3A8F01649C00}" destId="{61F858D4-69B9-4E8E-B283-8026196B6F64}" srcOrd="1" destOrd="0" parTransId="{60E31B8C-8251-44A2-98E5-A1C9BD4955EF}" sibTransId="{DC574677-B4D1-4F4C-9113-DC324E48BA28}"/>
    <dgm:cxn modelId="{7658E699-6418-489F-82DE-1BA64A110766}" srcId="{E1036D78-0906-49C8-8E68-1EA3324484E6}" destId="{C9130CB1-FAA5-4556-8CBF-E4F9054CF1B6}" srcOrd="0" destOrd="0" parTransId="{6F6AB39B-48CA-4114-8CE0-45D7A11BB601}" sibTransId="{6250ADFF-E6C6-4022-98A7-C8A26A807084}"/>
    <dgm:cxn modelId="{AF2E45B1-8A9E-4B49-A2B3-B41FFCC3028C}" srcId="{05452A6D-379A-4E03-881E-03F362FD6458}" destId="{E1036D78-0906-49C8-8E68-1EA3324484E6}" srcOrd="1" destOrd="0" parTransId="{8B000C9D-B43A-45D2-A926-54C8EAA3E359}" sibTransId="{EBDF9779-94BB-47FF-BB5C-CC2EBA3234C5}"/>
    <dgm:cxn modelId="{9E0D45C2-547D-4F51-A80E-381AECB04710}" srcId="{57FAE223-D473-4BC0-B2EF-3A8F01649C00}" destId="{2F5C41E5-B43B-4F03-8660-72B66158402D}" srcOrd="0" destOrd="0" parTransId="{D8AA467D-1916-4916-A6C3-A034B7EF6FB2}" sibTransId="{4916C2AA-1859-4185-9524-61095A38C720}"/>
    <dgm:cxn modelId="{6BC873C2-272F-48E1-AB5D-7BD2D83045F3}" type="presOf" srcId="{61F858D4-69B9-4E8E-B283-8026196B6F64}" destId="{5EDA74E3-7E45-4DAC-B888-2F6CC7C58688}" srcOrd="0" destOrd="1" presId="urn:microsoft.com/office/officeart/2005/8/layout/hList1"/>
    <dgm:cxn modelId="{F54A8EC3-4B05-41B4-AE86-576533812A3C}" srcId="{05452A6D-379A-4E03-881E-03F362FD6458}" destId="{57FAE223-D473-4BC0-B2EF-3A8F01649C00}" srcOrd="0" destOrd="0" parTransId="{2C883CB7-3D05-4ED4-B98A-FB37792A2D79}" sibTransId="{AC5FAEE6-2C22-4BB7-B31E-ED2ECB5B34BA}"/>
    <dgm:cxn modelId="{B939B4E5-9141-4513-B331-82720A0DD04E}" type="presOf" srcId="{C9130CB1-FAA5-4556-8CBF-E4F9054CF1B6}" destId="{30D91D53-2485-4D62-A155-D00E13641ECE}" srcOrd="0" destOrd="0" presId="urn:microsoft.com/office/officeart/2005/8/layout/hList1"/>
    <dgm:cxn modelId="{4E44CCF1-E5FA-4AFB-9092-B4FBA6267841}" type="presOf" srcId="{550BF3D3-7FBE-4D0B-81AD-181C36A42E85}" destId="{30D91D53-2485-4D62-A155-D00E13641ECE}" srcOrd="0" destOrd="1" presId="urn:microsoft.com/office/officeart/2005/8/layout/hList1"/>
    <dgm:cxn modelId="{6D2C0AF8-F4EC-46D0-83E7-80D69E5A1903}" type="presOf" srcId="{05452A6D-379A-4E03-881E-03F362FD6458}" destId="{7CD706B6-6F39-418B-8D54-317529D4CBE1}" srcOrd="0" destOrd="0" presId="urn:microsoft.com/office/officeart/2005/8/layout/hList1"/>
    <dgm:cxn modelId="{62B96B2C-7D7E-47B6-B34D-A4CF0189A7BD}" type="presParOf" srcId="{7CD706B6-6F39-418B-8D54-317529D4CBE1}" destId="{97C07A73-3B69-43E4-9595-DC39C208B7CD}" srcOrd="0" destOrd="0" presId="urn:microsoft.com/office/officeart/2005/8/layout/hList1"/>
    <dgm:cxn modelId="{9654EBDF-F1DF-4739-A620-4A80691B54DE}" type="presParOf" srcId="{97C07A73-3B69-43E4-9595-DC39C208B7CD}" destId="{AB2859F1-9162-43F6-AB35-97B4EAE65DDB}" srcOrd="0" destOrd="0" presId="urn:microsoft.com/office/officeart/2005/8/layout/hList1"/>
    <dgm:cxn modelId="{C279ECC0-1F76-40FA-A5FF-1E19F1FA27F9}" type="presParOf" srcId="{97C07A73-3B69-43E4-9595-DC39C208B7CD}" destId="{5EDA74E3-7E45-4DAC-B888-2F6CC7C58688}" srcOrd="1" destOrd="0" presId="urn:microsoft.com/office/officeart/2005/8/layout/hList1"/>
    <dgm:cxn modelId="{32BF8344-AC82-409B-9C93-A7BCA3A441DD}" type="presParOf" srcId="{7CD706B6-6F39-418B-8D54-317529D4CBE1}" destId="{BA1EF7F1-9B7C-4054-8B06-9D47C1ECAFE5}" srcOrd="1" destOrd="0" presId="urn:microsoft.com/office/officeart/2005/8/layout/hList1"/>
    <dgm:cxn modelId="{5A7FFB0D-4AF3-45BF-BBF5-BC614AE4120B}" type="presParOf" srcId="{7CD706B6-6F39-418B-8D54-317529D4CBE1}" destId="{B1B41A4C-1FF7-4662-A6AB-26529968709C}" srcOrd="2" destOrd="0" presId="urn:microsoft.com/office/officeart/2005/8/layout/hList1"/>
    <dgm:cxn modelId="{E23E6B56-6FF9-4C2F-B4CE-FED2E7525023}" type="presParOf" srcId="{B1B41A4C-1FF7-4662-A6AB-26529968709C}" destId="{6DD34EA3-F836-47E4-A260-6629F3FE0C80}" srcOrd="0" destOrd="0" presId="urn:microsoft.com/office/officeart/2005/8/layout/hList1"/>
    <dgm:cxn modelId="{A3EC35B9-AC03-43BC-A7AB-8376722CD2BB}" type="presParOf" srcId="{B1B41A4C-1FF7-4662-A6AB-26529968709C}" destId="{30D91D53-2485-4D62-A155-D00E13641E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86DD161-3DA4-4E0F-A1FC-472667A46B07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8A1C02EB-3BAA-4F93-BAD2-85861056AB61}">
      <dgm:prSet phldrT="[Texto]" custT="1"/>
      <dgm:spPr/>
      <dgm:t>
        <a:bodyPr/>
        <a:lstStyle/>
        <a:p>
          <a:r>
            <a:rPr lang="es-MX" sz="2000" cap="small" baseline="0" dirty="0">
              <a:latin typeface="Franklin Gothic Book" panose="020B0503020102020204" pitchFamily="34" charset="0"/>
            </a:rPr>
            <a:t>Medios de defensa </a:t>
          </a:r>
          <a:endParaRPr lang="es-ES" sz="2000" cap="small" baseline="0" dirty="0">
            <a:latin typeface="Franklin Gothic Book" panose="020B0503020102020204" pitchFamily="34" charset="0"/>
          </a:endParaRPr>
        </a:p>
      </dgm:t>
    </dgm:pt>
    <dgm:pt modelId="{A3531645-DDC9-4C01-B3BF-1DC3E8383047}" type="parTrans" cxnId="{DCE10CBB-C6D9-42CB-A787-9622EDDCBB86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D78DEDFE-26B5-4BCE-95A0-8B1BEC7A14CA}" type="sibTrans" cxnId="{DCE10CBB-C6D9-42CB-A787-9622EDDCBB86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FC5ED99C-EFB6-4CEE-A8B1-94C5539C96D8}">
      <dgm:prSet phldrT="[Texto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>
              <a:latin typeface="Franklin Gothic Book"/>
            </a:rPr>
            <a:t>Recurso de revisión (INFO)</a:t>
          </a:r>
          <a:endParaRPr lang="es-ES" sz="1800" dirty="0">
            <a:latin typeface="Franklin Gothic Book"/>
          </a:endParaRPr>
        </a:p>
      </dgm:t>
    </dgm:pt>
    <dgm:pt modelId="{79CD05B5-7183-4118-8FE7-140621B91F2D}" type="parTrans" cxnId="{2FDB19E7-1BFB-4937-81F5-157F99136259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67ECDE6C-55AA-4EC7-A163-5742A85218DE}" type="sibTrans" cxnId="{2FDB19E7-1BFB-4937-81F5-157F99136259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EDD494B7-E865-44DC-8C1B-7CE8CF817004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>
              <a:latin typeface="Franklin Gothic Book" panose="020B0503020102020204" pitchFamily="34" charset="0"/>
            </a:rPr>
            <a:t>Recurso de inconformidad (INAI)</a:t>
          </a:r>
          <a:endParaRPr lang="es-ES" sz="1800" dirty="0">
            <a:latin typeface="Franklin Gothic Book" panose="020B0503020102020204" pitchFamily="34" charset="0"/>
          </a:endParaRPr>
        </a:p>
      </dgm:t>
    </dgm:pt>
    <dgm:pt modelId="{FAE361F5-51B6-4B3E-BC8F-B1C78F469F15}" type="parTrans" cxnId="{A896EB22-9E67-4DED-90AD-FC3469BEBFA6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22B843E0-6E93-42B7-979E-2FE014C1163C}" type="sibTrans" cxnId="{A896EB22-9E67-4DED-90AD-FC3469BEBFA6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BC3BE23C-3338-46BE-89FA-70438466B1C5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>
              <a:latin typeface="Franklin Gothic Book" panose="020B0503020102020204" pitchFamily="34" charset="0"/>
            </a:rPr>
            <a:t>Amparo</a:t>
          </a:r>
          <a:endParaRPr lang="es-ES" sz="1800" dirty="0">
            <a:latin typeface="Franklin Gothic Book" panose="020B0503020102020204" pitchFamily="34" charset="0"/>
          </a:endParaRPr>
        </a:p>
      </dgm:t>
    </dgm:pt>
    <dgm:pt modelId="{8EB2ED54-8E1F-4BDB-A23F-A5D2D04B7426}" type="parTrans" cxnId="{C525A95A-0F8B-4205-A194-27727F898F0F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38B00E44-EF36-47DB-8596-C121E762A7D1}" type="sibTrans" cxnId="{C525A95A-0F8B-4205-A194-27727F898F0F}">
      <dgm:prSet/>
      <dgm:spPr/>
      <dgm:t>
        <a:bodyPr/>
        <a:lstStyle/>
        <a:p>
          <a:endParaRPr lang="es-ES" sz="1200">
            <a:latin typeface="Franklin Gothic Book" panose="020B0503020102020204" pitchFamily="34" charset="0"/>
          </a:endParaRPr>
        </a:p>
      </dgm:t>
    </dgm:pt>
    <dgm:pt modelId="{9C22FF45-AE11-448A-89CD-42BE4917BECA}">
      <dgm:prSet phldr="0"/>
      <dgm:spPr/>
      <dgm:t>
        <a:bodyPr/>
        <a:lstStyle/>
        <a:p>
          <a:r>
            <a:rPr lang="es-MX" sz="1800" dirty="0">
              <a:latin typeface="Franklin Gothic Book"/>
            </a:rPr>
            <a:t>Cumplimiento de resolución</a:t>
          </a:r>
          <a:endParaRPr lang="es-ES" dirty="0"/>
        </a:p>
      </dgm:t>
    </dgm:pt>
    <dgm:pt modelId="{865E0157-9004-47BB-946A-5904A95DAF90}" type="parTrans" cxnId="{8D6AF3D1-26AA-46AE-BB55-6D2DE0BBF569}">
      <dgm:prSet/>
      <dgm:spPr/>
    </dgm:pt>
    <dgm:pt modelId="{568203A0-AE55-40A0-9C00-C0241946F4CE}" type="sibTrans" cxnId="{8D6AF3D1-26AA-46AE-BB55-6D2DE0BBF569}">
      <dgm:prSet/>
      <dgm:spPr/>
    </dgm:pt>
    <dgm:pt modelId="{FB28A561-6BA6-4352-9439-31BE4EA9E52D}" type="pres">
      <dgm:prSet presAssocID="{886DD161-3DA4-4E0F-A1FC-472667A46B07}" presName="linear" presStyleCnt="0">
        <dgm:presLayoutVars>
          <dgm:dir/>
          <dgm:animLvl val="lvl"/>
          <dgm:resizeHandles val="exact"/>
        </dgm:presLayoutVars>
      </dgm:prSet>
      <dgm:spPr/>
    </dgm:pt>
    <dgm:pt modelId="{F74F83E3-53E5-4621-AB80-7A57EF2F0AE2}" type="pres">
      <dgm:prSet presAssocID="{8A1C02EB-3BAA-4F93-BAD2-85861056AB61}" presName="parentLin" presStyleCnt="0"/>
      <dgm:spPr/>
    </dgm:pt>
    <dgm:pt modelId="{06EEB781-7DC4-4070-BA3F-26E240515E0E}" type="pres">
      <dgm:prSet presAssocID="{8A1C02EB-3BAA-4F93-BAD2-85861056AB61}" presName="parentLeftMargin" presStyleLbl="node1" presStyleIdx="0" presStyleCnt="1"/>
      <dgm:spPr/>
    </dgm:pt>
    <dgm:pt modelId="{6D22D9BD-3A90-457E-97FD-C66D1272431D}" type="pres">
      <dgm:prSet presAssocID="{8A1C02EB-3BAA-4F93-BAD2-85861056AB6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42FEA53-D3B8-4E77-99B1-7F3697E78CB0}" type="pres">
      <dgm:prSet presAssocID="{8A1C02EB-3BAA-4F93-BAD2-85861056AB61}" presName="negativeSpace" presStyleCnt="0"/>
      <dgm:spPr/>
    </dgm:pt>
    <dgm:pt modelId="{7C0FD4DB-8CA5-4061-9EFB-362A9337413B}" type="pres">
      <dgm:prSet presAssocID="{8A1C02EB-3BAA-4F93-BAD2-85861056AB6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896EB22-9E67-4DED-90AD-FC3469BEBFA6}" srcId="{8A1C02EB-3BAA-4F93-BAD2-85861056AB61}" destId="{EDD494B7-E865-44DC-8C1B-7CE8CF817004}" srcOrd="2" destOrd="0" parTransId="{FAE361F5-51B6-4B3E-BC8F-B1C78F469F15}" sibTransId="{22B843E0-6E93-42B7-979E-2FE014C1163C}"/>
    <dgm:cxn modelId="{20BF6923-B539-42A2-9AD1-A8D870B452A4}" type="presOf" srcId="{BC3BE23C-3338-46BE-89FA-70438466B1C5}" destId="{7C0FD4DB-8CA5-4061-9EFB-362A9337413B}" srcOrd="0" destOrd="3" presId="urn:microsoft.com/office/officeart/2005/8/layout/list1"/>
    <dgm:cxn modelId="{C7A8832A-34AB-4933-AF1F-DB7981DADFE2}" type="presOf" srcId="{EDD494B7-E865-44DC-8C1B-7CE8CF817004}" destId="{7C0FD4DB-8CA5-4061-9EFB-362A9337413B}" srcOrd="0" destOrd="2" presId="urn:microsoft.com/office/officeart/2005/8/layout/list1"/>
    <dgm:cxn modelId="{01C21A61-7229-46BF-B0E1-A847280DE9A9}" type="presOf" srcId="{8A1C02EB-3BAA-4F93-BAD2-85861056AB61}" destId="{6D22D9BD-3A90-457E-97FD-C66D1272431D}" srcOrd="1" destOrd="0" presId="urn:microsoft.com/office/officeart/2005/8/layout/list1"/>
    <dgm:cxn modelId="{E33CF661-F534-44B0-9AB1-D9253D723D7F}" type="presOf" srcId="{9C22FF45-AE11-448A-89CD-42BE4917BECA}" destId="{7C0FD4DB-8CA5-4061-9EFB-362A9337413B}" srcOrd="0" destOrd="1" presId="urn:microsoft.com/office/officeart/2005/8/layout/list1"/>
    <dgm:cxn modelId="{C525A95A-0F8B-4205-A194-27727F898F0F}" srcId="{8A1C02EB-3BAA-4F93-BAD2-85861056AB61}" destId="{BC3BE23C-3338-46BE-89FA-70438466B1C5}" srcOrd="3" destOrd="0" parTransId="{8EB2ED54-8E1F-4BDB-A23F-A5D2D04B7426}" sibTransId="{38B00E44-EF36-47DB-8596-C121E762A7D1}"/>
    <dgm:cxn modelId="{39DB6AAB-DA5A-4558-B604-926FDDFF7134}" type="presOf" srcId="{FC5ED99C-EFB6-4CEE-A8B1-94C5539C96D8}" destId="{7C0FD4DB-8CA5-4061-9EFB-362A9337413B}" srcOrd="0" destOrd="0" presId="urn:microsoft.com/office/officeart/2005/8/layout/list1"/>
    <dgm:cxn modelId="{DCE10CBB-C6D9-42CB-A787-9622EDDCBB86}" srcId="{886DD161-3DA4-4E0F-A1FC-472667A46B07}" destId="{8A1C02EB-3BAA-4F93-BAD2-85861056AB61}" srcOrd="0" destOrd="0" parTransId="{A3531645-DDC9-4C01-B3BF-1DC3E8383047}" sibTransId="{D78DEDFE-26B5-4BCE-95A0-8B1BEC7A14CA}"/>
    <dgm:cxn modelId="{8D6AF3D1-26AA-46AE-BB55-6D2DE0BBF569}" srcId="{8A1C02EB-3BAA-4F93-BAD2-85861056AB61}" destId="{9C22FF45-AE11-448A-89CD-42BE4917BECA}" srcOrd="1" destOrd="0" parTransId="{865E0157-9004-47BB-946A-5904A95DAF90}" sibTransId="{568203A0-AE55-40A0-9C00-C0241946F4CE}"/>
    <dgm:cxn modelId="{330F1ED5-F8C2-4184-8FDF-D427AD3564F8}" type="presOf" srcId="{8A1C02EB-3BAA-4F93-BAD2-85861056AB61}" destId="{06EEB781-7DC4-4070-BA3F-26E240515E0E}" srcOrd="0" destOrd="0" presId="urn:microsoft.com/office/officeart/2005/8/layout/list1"/>
    <dgm:cxn modelId="{493FA3E0-9734-4E70-BA5A-7E59F794D81F}" type="presOf" srcId="{886DD161-3DA4-4E0F-A1FC-472667A46B07}" destId="{FB28A561-6BA6-4352-9439-31BE4EA9E52D}" srcOrd="0" destOrd="0" presId="urn:microsoft.com/office/officeart/2005/8/layout/list1"/>
    <dgm:cxn modelId="{2FDB19E7-1BFB-4937-81F5-157F99136259}" srcId="{8A1C02EB-3BAA-4F93-BAD2-85861056AB61}" destId="{FC5ED99C-EFB6-4CEE-A8B1-94C5539C96D8}" srcOrd="0" destOrd="0" parTransId="{79CD05B5-7183-4118-8FE7-140621B91F2D}" sibTransId="{67ECDE6C-55AA-4EC7-A163-5742A85218DE}"/>
    <dgm:cxn modelId="{D1CEB53D-24F8-4355-9B45-5253D81FDB4E}" type="presParOf" srcId="{FB28A561-6BA6-4352-9439-31BE4EA9E52D}" destId="{F74F83E3-53E5-4621-AB80-7A57EF2F0AE2}" srcOrd="0" destOrd="0" presId="urn:microsoft.com/office/officeart/2005/8/layout/list1"/>
    <dgm:cxn modelId="{8A427143-D27E-4CE2-93D6-10BBD29DF3EC}" type="presParOf" srcId="{F74F83E3-53E5-4621-AB80-7A57EF2F0AE2}" destId="{06EEB781-7DC4-4070-BA3F-26E240515E0E}" srcOrd="0" destOrd="0" presId="urn:microsoft.com/office/officeart/2005/8/layout/list1"/>
    <dgm:cxn modelId="{7E1D7C88-B8AD-4B6D-B9E6-7B966DC4164D}" type="presParOf" srcId="{F74F83E3-53E5-4621-AB80-7A57EF2F0AE2}" destId="{6D22D9BD-3A90-457E-97FD-C66D1272431D}" srcOrd="1" destOrd="0" presId="urn:microsoft.com/office/officeart/2005/8/layout/list1"/>
    <dgm:cxn modelId="{33B546E9-88E9-42BE-B89A-B6B506425FC0}" type="presParOf" srcId="{FB28A561-6BA6-4352-9439-31BE4EA9E52D}" destId="{142FEA53-D3B8-4E77-99B1-7F3697E78CB0}" srcOrd="1" destOrd="0" presId="urn:microsoft.com/office/officeart/2005/8/layout/list1"/>
    <dgm:cxn modelId="{3257AB7F-821E-453D-A800-73EF5B3F8EFC}" type="presParOf" srcId="{FB28A561-6BA6-4352-9439-31BE4EA9E52D}" destId="{7C0FD4DB-8CA5-4061-9EFB-362A9337413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DF3374D-C3B1-48EE-AF95-CC1CE191F22A}" type="doc">
      <dgm:prSet loTypeId="urn:microsoft.com/office/officeart/2005/8/layout/vList5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1E2F21F0-8264-4E3F-866D-A5EF76C00954}">
      <dgm:prSet phldrT="[Texto]" phldr="0" custT="1"/>
      <dgm:spPr/>
      <dgm:t>
        <a:bodyPr/>
        <a:lstStyle/>
        <a:p>
          <a:pPr rtl="0"/>
          <a:r>
            <a:rPr lang="es-MX" sz="1400" dirty="0">
              <a:latin typeface="Franklin Gothic Book"/>
            </a:rPr>
            <a:t> Se emitirá una instrucción.</a:t>
          </a:r>
        </a:p>
      </dgm:t>
    </dgm:pt>
    <dgm:pt modelId="{981A2CF7-58DD-4FDD-9F98-B211A1B6B56C}" type="sibTrans" cxnId="{71952AA4-2525-4314-8F3C-DCA15F62E6F2}">
      <dgm:prSet/>
      <dgm:spPr/>
      <dgm:t>
        <a:bodyPr/>
        <a:lstStyle/>
        <a:p>
          <a:endParaRPr lang="es-MX" sz="1400">
            <a:latin typeface="Franklin Gothic Book" panose="020B0503020102020204" pitchFamily="34" charset="0"/>
          </a:endParaRPr>
        </a:p>
      </dgm:t>
    </dgm:pt>
    <dgm:pt modelId="{799AA675-64D3-49A6-BD64-F18C6A159D62}" type="parTrans" cxnId="{71952AA4-2525-4314-8F3C-DCA15F62E6F2}">
      <dgm:prSet/>
      <dgm:spPr/>
      <dgm:t>
        <a:bodyPr/>
        <a:lstStyle/>
        <a:p>
          <a:endParaRPr lang="es-MX" sz="1400">
            <a:latin typeface="Franklin Gothic Book" panose="020B0503020102020204" pitchFamily="34" charset="0"/>
          </a:endParaRPr>
        </a:p>
      </dgm:t>
    </dgm:pt>
    <dgm:pt modelId="{E9B06B90-236C-4033-969B-A015179FA711}">
      <dgm:prSet phldrT="[Texto]" custT="1"/>
      <dgm:spPr/>
      <dgm:t>
        <a:bodyPr/>
        <a:lstStyle/>
        <a:p>
          <a:r>
            <a:rPr lang="es-MX" sz="1400" dirty="0">
              <a:latin typeface="Franklin Gothic Book" panose="020B0503020102020204" pitchFamily="34" charset="0"/>
            </a:rPr>
            <a:t>El responsable atienda la solicitud ARCO, en caso de omisión.</a:t>
          </a:r>
        </a:p>
      </dgm:t>
    </dgm:pt>
    <dgm:pt modelId="{1B9B6DA0-7970-4B81-9E15-29E427703F9C}" type="parTrans" cxnId="{41E8A842-65AF-4225-8D11-519361E29D25}">
      <dgm:prSet/>
      <dgm:spPr/>
      <dgm:t>
        <a:bodyPr/>
        <a:lstStyle/>
        <a:p>
          <a:endParaRPr lang="es-MX" sz="1400">
            <a:latin typeface="Franklin Gothic Book" panose="020B0503020102020204" pitchFamily="34" charset="0"/>
          </a:endParaRPr>
        </a:p>
      </dgm:t>
    </dgm:pt>
    <dgm:pt modelId="{63189BF1-3BEF-490A-9D2F-9BC91D43BACE}" type="sibTrans" cxnId="{41E8A842-65AF-4225-8D11-519361E29D25}">
      <dgm:prSet/>
      <dgm:spPr/>
      <dgm:t>
        <a:bodyPr/>
        <a:lstStyle/>
        <a:p>
          <a:endParaRPr lang="es-MX" sz="1400">
            <a:latin typeface="Franklin Gothic Book" panose="020B0503020102020204" pitchFamily="34" charset="0"/>
          </a:endParaRPr>
        </a:p>
      </dgm:t>
    </dgm:pt>
    <dgm:pt modelId="{D685868C-014E-47A8-A5A2-CE870BD20D58}">
      <dgm:prSet phldrT="[Texto]" custT="1"/>
      <dgm:spPr/>
      <dgm:t>
        <a:bodyPr/>
        <a:lstStyle/>
        <a:p>
          <a:r>
            <a:rPr lang="es-MX" sz="1400" dirty="0">
              <a:latin typeface="Franklin Gothic Book" panose="020B0503020102020204" pitchFamily="34" charset="0"/>
            </a:rPr>
            <a:t>Sea extemporáneo, no se acredite debidamente la identidad, no haya atendido la prevención</a:t>
          </a:r>
        </a:p>
      </dgm:t>
    </dgm:pt>
    <dgm:pt modelId="{E54CFB86-C55B-4934-B51E-DA8FF65079E5}" type="sibTrans" cxnId="{95232CB0-71B7-4B67-AF66-B02AE7D2B688}">
      <dgm:prSet/>
      <dgm:spPr/>
      <dgm:t>
        <a:bodyPr/>
        <a:lstStyle/>
        <a:p>
          <a:endParaRPr lang="es-MX" sz="1400">
            <a:latin typeface="Franklin Gothic Book" panose="020B0503020102020204" pitchFamily="34" charset="0"/>
          </a:endParaRPr>
        </a:p>
      </dgm:t>
    </dgm:pt>
    <dgm:pt modelId="{610D6E68-DBF5-4042-A849-8A913405A6C6}" type="parTrans" cxnId="{95232CB0-71B7-4B67-AF66-B02AE7D2B688}">
      <dgm:prSet/>
      <dgm:spPr/>
      <dgm:t>
        <a:bodyPr/>
        <a:lstStyle/>
        <a:p>
          <a:endParaRPr lang="es-MX" sz="1400">
            <a:latin typeface="Franklin Gothic Book" panose="020B0503020102020204" pitchFamily="34" charset="0"/>
          </a:endParaRPr>
        </a:p>
      </dgm:t>
    </dgm:pt>
    <dgm:pt modelId="{6682E878-460A-4AAD-84B0-CE2F3E03E99E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DESECHAR</a:t>
          </a:r>
        </a:p>
      </dgm:t>
    </dgm:pt>
    <dgm:pt modelId="{6ECB3E1E-D634-4DBF-A422-F753BCA757BC}" type="parTrans" cxnId="{6E9F7B90-7E9C-462B-984D-A358EEF437B1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55D9143-E103-42C7-AC85-ADE67D15B25B}" type="sibTrans" cxnId="{6E9F7B90-7E9C-462B-984D-A358EEF437B1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1CAA8FD1-9824-4EDC-BA74-8DEFE7DB0DD6}">
      <dgm:prSet phldrT="[Texto]" custT="1"/>
      <dgm:spPr/>
      <dgm:t>
        <a:bodyPr/>
        <a:lstStyle/>
        <a:p>
          <a:pPr rtl="0"/>
          <a:r>
            <a:rPr lang="es-MX" sz="1400" dirty="0">
              <a:latin typeface="Franklin Gothic Book"/>
            </a:rPr>
            <a:t>El recurrente se desista, aparezca alguna causal de improcedencia o el recurso quede sin materia </a:t>
          </a:r>
        </a:p>
      </dgm:t>
    </dgm:pt>
    <dgm:pt modelId="{9DC22E5C-B98F-4BFC-B3E8-EBD65F87D945}" type="parTrans" cxnId="{67E2C3E6-BB99-47EF-B796-52D555B95D14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5EE44864-66D1-4DC0-977C-56E3C33FCBCF}" type="sibTrans" cxnId="{67E2C3E6-BB99-47EF-B796-52D555B95D14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EE8F0BA6-6386-428A-B749-73A4455E67A5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SOBRESEE</a:t>
          </a:r>
        </a:p>
      </dgm:t>
    </dgm:pt>
    <dgm:pt modelId="{58D89CCE-8A16-4F31-BAF2-64B71BA7E5DD}" type="parTrans" cxnId="{7DD0E662-DB9E-47BA-92AF-3A7238A4FC8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C4393CF7-E624-4568-B02C-86160EDE79CA}" type="sibTrans" cxnId="{7DD0E662-DB9E-47BA-92AF-3A7238A4FC8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13A21BE-C6EE-4AFE-A798-62FD045F8395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MODIFICA O REVOCA</a:t>
          </a:r>
        </a:p>
      </dgm:t>
    </dgm:pt>
    <dgm:pt modelId="{291085BF-48E9-439C-8967-FF50A7C374C5}" type="parTrans" cxnId="{0A8BB45F-246A-4C75-9F2C-307D14863CD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E437BA0B-EB31-41E1-A84E-4B3B524A31BE}" type="sibTrans" cxnId="{0A8BB45F-246A-4C75-9F2C-307D14863CD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2F1137AD-72DF-451A-B2DB-FF580CC73534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ORDENA </a:t>
          </a:r>
        </a:p>
      </dgm:t>
    </dgm:pt>
    <dgm:pt modelId="{9FF43960-D662-4B41-A853-E56D7EB1A14B}" type="parTrans" cxnId="{7B964CAB-D986-4A11-B935-3D78A3F74B88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014E5CA0-2EAF-428C-9D44-84F6483D89A9}" type="sibTrans" cxnId="{7B964CAB-D986-4A11-B935-3D78A3F74B88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6A229684-F924-40FD-88A7-ED63905EBDD9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CONFIRMAR</a:t>
          </a:r>
        </a:p>
      </dgm:t>
    </dgm:pt>
    <dgm:pt modelId="{420DBC6D-1653-49C2-B426-B4B2F8F67C8C}" type="parTrans" cxnId="{F45EA8B8-8C5F-42E7-967A-E578E5FB7051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AD9BBAEA-31AD-4FDC-817B-9A4D2968E525}" type="sibTrans" cxnId="{F45EA8B8-8C5F-42E7-967A-E578E5FB7051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EFF2DB7-8E70-4F61-BF82-7C7A404E65B6}">
      <dgm:prSet phldrT="[Texto]" custT="1"/>
      <dgm:spPr/>
      <dgm:t>
        <a:bodyPr/>
        <a:lstStyle/>
        <a:p>
          <a:r>
            <a:rPr lang="es-MX" sz="1400" b="0" dirty="0">
              <a:latin typeface="Franklin Gothic Book" panose="020B0503020102020204" pitchFamily="34" charset="0"/>
            </a:rPr>
            <a:t>El INFO confirma la respuesta del Sujeto obligado</a:t>
          </a:r>
        </a:p>
      </dgm:t>
    </dgm:pt>
    <dgm:pt modelId="{93EAF91E-309A-4FFA-921C-483BEDB525F7}" type="parTrans" cxnId="{31AAB9AA-921A-48F2-97DA-9F8E1E05C0B1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344F5636-0C0B-4C1F-BB00-221B8A3BBC3A}" type="sibTrans" cxnId="{31AAB9AA-921A-48F2-97DA-9F8E1E05C0B1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0224E30E-3D9C-499D-8F9F-DD6112EE3DEF}" type="pres">
      <dgm:prSet presAssocID="{ADF3374D-C3B1-48EE-AF95-CC1CE191F22A}" presName="Name0" presStyleCnt="0">
        <dgm:presLayoutVars>
          <dgm:dir/>
          <dgm:animLvl val="lvl"/>
          <dgm:resizeHandles val="exact"/>
        </dgm:presLayoutVars>
      </dgm:prSet>
      <dgm:spPr/>
    </dgm:pt>
    <dgm:pt modelId="{D76833D0-2493-4004-A3F5-662911D9AACF}" type="pres">
      <dgm:prSet presAssocID="{6A229684-F924-40FD-88A7-ED63905EBDD9}" presName="linNode" presStyleCnt="0"/>
      <dgm:spPr/>
    </dgm:pt>
    <dgm:pt modelId="{AE76FC9F-0AD6-4745-9DF7-7AAD74683574}" type="pres">
      <dgm:prSet presAssocID="{6A229684-F924-40FD-88A7-ED63905EBDD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6220ECB-B61F-4886-8883-D63225192D92}" type="pres">
      <dgm:prSet presAssocID="{6A229684-F924-40FD-88A7-ED63905EBDD9}" presName="descendantText" presStyleLbl="alignAccFollowNode1" presStyleIdx="0" presStyleCnt="5">
        <dgm:presLayoutVars>
          <dgm:bulletEnabled val="1"/>
        </dgm:presLayoutVars>
      </dgm:prSet>
      <dgm:spPr/>
    </dgm:pt>
    <dgm:pt modelId="{6E4F3355-C06B-4C62-A7E1-A89F49DABCC0}" type="pres">
      <dgm:prSet presAssocID="{AD9BBAEA-31AD-4FDC-817B-9A4D2968E525}" presName="sp" presStyleCnt="0"/>
      <dgm:spPr/>
    </dgm:pt>
    <dgm:pt modelId="{5D568FFC-A53B-4087-9812-E678A6148CCB}" type="pres">
      <dgm:prSet presAssocID="{6682E878-460A-4AAD-84B0-CE2F3E03E99E}" presName="linNode" presStyleCnt="0"/>
      <dgm:spPr/>
    </dgm:pt>
    <dgm:pt modelId="{5A364C48-89AB-4B6E-B276-43486CD2EA24}" type="pres">
      <dgm:prSet presAssocID="{6682E878-460A-4AAD-84B0-CE2F3E03E99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6FB2ECA-E8BB-4EF8-96AC-3CBF9EC22B4C}" type="pres">
      <dgm:prSet presAssocID="{6682E878-460A-4AAD-84B0-CE2F3E03E99E}" presName="descendantText" presStyleLbl="alignAccFollowNode1" presStyleIdx="1" presStyleCnt="5">
        <dgm:presLayoutVars>
          <dgm:bulletEnabled val="1"/>
        </dgm:presLayoutVars>
      </dgm:prSet>
      <dgm:spPr/>
    </dgm:pt>
    <dgm:pt modelId="{E62DBB9F-89A9-4B06-978C-848552351B1C}" type="pres">
      <dgm:prSet presAssocID="{B55D9143-E103-42C7-AC85-ADE67D15B25B}" presName="sp" presStyleCnt="0"/>
      <dgm:spPr/>
    </dgm:pt>
    <dgm:pt modelId="{C0435B51-F2D9-4A71-AD28-09E9F386424A}" type="pres">
      <dgm:prSet presAssocID="{EE8F0BA6-6386-428A-B749-73A4455E67A5}" presName="linNode" presStyleCnt="0"/>
      <dgm:spPr/>
    </dgm:pt>
    <dgm:pt modelId="{DC7AA720-5E21-45C3-AB84-14016CA3EADA}" type="pres">
      <dgm:prSet presAssocID="{EE8F0BA6-6386-428A-B749-73A4455E67A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596C09E-01E1-459A-9AFB-87B7DD3747D3}" type="pres">
      <dgm:prSet presAssocID="{EE8F0BA6-6386-428A-B749-73A4455E67A5}" presName="descendantText" presStyleLbl="alignAccFollowNode1" presStyleIdx="2" presStyleCnt="5">
        <dgm:presLayoutVars>
          <dgm:bulletEnabled val="1"/>
        </dgm:presLayoutVars>
      </dgm:prSet>
      <dgm:spPr/>
    </dgm:pt>
    <dgm:pt modelId="{C82D5A48-EA70-4CB6-9FB9-D2E6823F4271}" type="pres">
      <dgm:prSet presAssocID="{C4393CF7-E624-4568-B02C-86160EDE79CA}" presName="sp" presStyleCnt="0"/>
      <dgm:spPr/>
    </dgm:pt>
    <dgm:pt modelId="{B110D04D-CE16-455D-88A8-18D28E07153E}" type="pres">
      <dgm:prSet presAssocID="{B13A21BE-C6EE-4AFE-A798-62FD045F8395}" presName="linNode" presStyleCnt="0"/>
      <dgm:spPr/>
    </dgm:pt>
    <dgm:pt modelId="{B3CA1357-D119-4955-A945-999C6EA82463}" type="pres">
      <dgm:prSet presAssocID="{B13A21BE-C6EE-4AFE-A798-62FD045F839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A92B858-E510-4188-9649-BC0FD7AC16DA}" type="pres">
      <dgm:prSet presAssocID="{B13A21BE-C6EE-4AFE-A798-62FD045F8395}" presName="descendantText" presStyleLbl="alignAccFollowNode1" presStyleIdx="3" presStyleCnt="5">
        <dgm:presLayoutVars>
          <dgm:bulletEnabled val="1"/>
        </dgm:presLayoutVars>
      </dgm:prSet>
      <dgm:spPr/>
    </dgm:pt>
    <dgm:pt modelId="{420C781A-C45C-44D6-BE69-ECF3615230D5}" type="pres">
      <dgm:prSet presAssocID="{E437BA0B-EB31-41E1-A84E-4B3B524A31BE}" presName="sp" presStyleCnt="0"/>
      <dgm:spPr/>
    </dgm:pt>
    <dgm:pt modelId="{4DEF4C05-2CEC-4E15-AD7E-3056D6393CFE}" type="pres">
      <dgm:prSet presAssocID="{2F1137AD-72DF-451A-B2DB-FF580CC73534}" presName="linNode" presStyleCnt="0"/>
      <dgm:spPr/>
    </dgm:pt>
    <dgm:pt modelId="{3CE34F33-7667-439E-8F01-D81B6EB4ADAB}" type="pres">
      <dgm:prSet presAssocID="{2F1137AD-72DF-451A-B2DB-FF580CC7353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2D2B77A2-B158-4E7E-B5C1-A3FABFFDEAB2}" type="pres">
      <dgm:prSet presAssocID="{2F1137AD-72DF-451A-B2DB-FF580CC7353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D1F2C07-2D39-4A72-BDD6-FF1F2C41EC13}" type="presOf" srcId="{BEFF2DB7-8E70-4F61-BF82-7C7A404E65B6}" destId="{A6220ECB-B61F-4886-8883-D63225192D92}" srcOrd="0" destOrd="0" presId="urn:microsoft.com/office/officeart/2005/8/layout/vList5"/>
    <dgm:cxn modelId="{3A524A08-805F-4ABB-B0B3-9D921553EE0F}" type="presOf" srcId="{1E2F21F0-8264-4E3F-866D-A5EF76C00954}" destId="{DA92B858-E510-4188-9649-BC0FD7AC16DA}" srcOrd="0" destOrd="0" presId="urn:microsoft.com/office/officeart/2005/8/layout/vList5"/>
    <dgm:cxn modelId="{A2313D0D-D853-4D00-9216-A406128ED339}" type="presOf" srcId="{EE8F0BA6-6386-428A-B749-73A4455E67A5}" destId="{DC7AA720-5E21-45C3-AB84-14016CA3EADA}" srcOrd="0" destOrd="0" presId="urn:microsoft.com/office/officeart/2005/8/layout/vList5"/>
    <dgm:cxn modelId="{78257818-3673-477C-A61E-789B09A7FE26}" type="presOf" srcId="{E9B06B90-236C-4033-969B-A015179FA711}" destId="{2D2B77A2-B158-4E7E-B5C1-A3FABFFDEAB2}" srcOrd="0" destOrd="0" presId="urn:microsoft.com/office/officeart/2005/8/layout/vList5"/>
    <dgm:cxn modelId="{0A8BB45F-246A-4C75-9F2C-307D14863CD7}" srcId="{ADF3374D-C3B1-48EE-AF95-CC1CE191F22A}" destId="{B13A21BE-C6EE-4AFE-A798-62FD045F8395}" srcOrd="3" destOrd="0" parTransId="{291085BF-48E9-439C-8967-FF50A7C374C5}" sibTransId="{E437BA0B-EB31-41E1-A84E-4B3B524A31BE}"/>
    <dgm:cxn modelId="{41E8A842-65AF-4225-8D11-519361E29D25}" srcId="{2F1137AD-72DF-451A-B2DB-FF580CC73534}" destId="{E9B06B90-236C-4033-969B-A015179FA711}" srcOrd="0" destOrd="0" parTransId="{1B9B6DA0-7970-4B81-9E15-29E427703F9C}" sibTransId="{63189BF1-3BEF-490A-9D2F-9BC91D43BACE}"/>
    <dgm:cxn modelId="{7DD0E662-DB9E-47BA-92AF-3A7238A4FC87}" srcId="{ADF3374D-C3B1-48EE-AF95-CC1CE191F22A}" destId="{EE8F0BA6-6386-428A-B749-73A4455E67A5}" srcOrd="2" destOrd="0" parTransId="{58D89CCE-8A16-4F31-BAF2-64B71BA7E5DD}" sibTransId="{C4393CF7-E624-4568-B02C-86160EDE79CA}"/>
    <dgm:cxn modelId="{58C2D04A-B1A1-4518-A94C-8C56D8E819E6}" type="presOf" srcId="{6682E878-460A-4AAD-84B0-CE2F3E03E99E}" destId="{5A364C48-89AB-4B6E-B276-43486CD2EA24}" srcOrd="0" destOrd="0" presId="urn:microsoft.com/office/officeart/2005/8/layout/vList5"/>
    <dgm:cxn modelId="{9A4A2C4E-99A7-4F30-AAA1-98DA031DEE5E}" type="presOf" srcId="{2F1137AD-72DF-451A-B2DB-FF580CC73534}" destId="{3CE34F33-7667-439E-8F01-D81B6EB4ADAB}" srcOrd="0" destOrd="0" presId="urn:microsoft.com/office/officeart/2005/8/layout/vList5"/>
    <dgm:cxn modelId="{D8CC367E-192C-488F-BE7C-FE0FCDC0F88A}" type="presOf" srcId="{6A229684-F924-40FD-88A7-ED63905EBDD9}" destId="{AE76FC9F-0AD6-4745-9DF7-7AAD74683574}" srcOrd="0" destOrd="0" presId="urn:microsoft.com/office/officeart/2005/8/layout/vList5"/>
    <dgm:cxn modelId="{6E9F7B90-7E9C-462B-984D-A358EEF437B1}" srcId="{ADF3374D-C3B1-48EE-AF95-CC1CE191F22A}" destId="{6682E878-460A-4AAD-84B0-CE2F3E03E99E}" srcOrd="1" destOrd="0" parTransId="{6ECB3E1E-D634-4DBF-A422-F753BCA757BC}" sibTransId="{B55D9143-E103-42C7-AC85-ADE67D15B25B}"/>
    <dgm:cxn modelId="{C05B649A-C9CB-4C68-B166-95E414BE6A27}" type="presOf" srcId="{1CAA8FD1-9824-4EDC-BA74-8DEFE7DB0DD6}" destId="{1596C09E-01E1-459A-9AFB-87B7DD3747D3}" srcOrd="0" destOrd="0" presId="urn:microsoft.com/office/officeart/2005/8/layout/vList5"/>
    <dgm:cxn modelId="{42E9289C-4E46-4398-BF2C-58C3B1D6515C}" type="presOf" srcId="{B13A21BE-C6EE-4AFE-A798-62FD045F8395}" destId="{B3CA1357-D119-4955-A945-999C6EA82463}" srcOrd="0" destOrd="0" presId="urn:microsoft.com/office/officeart/2005/8/layout/vList5"/>
    <dgm:cxn modelId="{71952AA4-2525-4314-8F3C-DCA15F62E6F2}" srcId="{B13A21BE-C6EE-4AFE-A798-62FD045F8395}" destId="{1E2F21F0-8264-4E3F-866D-A5EF76C00954}" srcOrd="0" destOrd="0" parTransId="{799AA675-64D3-49A6-BD64-F18C6A159D62}" sibTransId="{981A2CF7-58DD-4FDD-9F98-B211A1B6B56C}"/>
    <dgm:cxn modelId="{31AAB9AA-921A-48F2-97DA-9F8E1E05C0B1}" srcId="{6A229684-F924-40FD-88A7-ED63905EBDD9}" destId="{BEFF2DB7-8E70-4F61-BF82-7C7A404E65B6}" srcOrd="0" destOrd="0" parTransId="{93EAF91E-309A-4FFA-921C-483BEDB525F7}" sibTransId="{344F5636-0C0B-4C1F-BB00-221B8A3BBC3A}"/>
    <dgm:cxn modelId="{7B964CAB-D986-4A11-B935-3D78A3F74B88}" srcId="{ADF3374D-C3B1-48EE-AF95-CC1CE191F22A}" destId="{2F1137AD-72DF-451A-B2DB-FF580CC73534}" srcOrd="4" destOrd="0" parTransId="{9FF43960-D662-4B41-A853-E56D7EB1A14B}" sibTransId="{014E5CA0-2EAF-428C-9D44-84F6483D89A9}"/>
    <dgm:cxn modelId="{95232CB0-71B7-4B67-AF66-B02AE7D2B688}" srcId="{6682E878-460A-4AAD-84B0-CE2F3E03E99E}" destId="{D685868C-014E-47A8-A5A2-CE870BD20D58}" srcOrd="0" destOrd="0" parTransId="{610D6E68-DBF5-4042-A849-8A913405A6C6}" sibTransId="{E54CFB86-C55B-4934-B51E-DA8FF65079E5}"/>
    <dgm:cxn modelId="{F45EA8B8-8C5F-42E7-967A-E578E5FB7051}" srcId="{ADF3374D-C3B1-48EE-AF95-CC1CE191F22A}" destId="{6A229684-F924-40FD-88A7-ED63905EBDD9}" srcOrd="0" destOrd="0" parTransId="{420DBC6D-1653-49C2-B426-B4B2F8F67C8C}" sibTransId="{AD9BBAEA-31AD-4FDC-817B-9A4D2968E525}"/>
    <dgm:cxn modelId="{67E2C3E6-BB99-47EF-B796-52D555B95D14}" srcId="{EE8F0BA6-6386-428A-B749-73A4455E67A5}" destId="{1CAA8FD1-9824-4EDC-BA74-8DEFE7DB0DD6}" srcOrd="0" destOrd="0" parTransId="{9DC22E5C-B98F-4BFC-B3E8-EBD65F87D945}" sibTransId="{5EE44864-66D1-4DC0-977C-56E3C33FCBCF}"/>
    <dgm:cxn modelId="{9BB885F1-3A86-43B2-9CAC-85009E46D154}" type="presOf" srcId="{D685868C-014E-47A8-A5A2-CE870BD20D58}" destId="{66FB2ECA-E8BB-4EF8-96AC-3CBF9EC22B4C}" srcOrd="0" destOrd="0" presId="urn:microsoft.com/office/officeart/2005/8/layout/vList5"/>
    <dgm:cxn modelId="{B8BC5FF2-3650-4330-AF58-109DDD71B92D}" type="presOf" srcId="{ADF3374D-C3B1-48EE-AF95-CC1CE191F22A}" destId="{0224E30E-3D9C-499D-8F9F-DD6112EE3DEF}" srcOrd="0" destOrd="0" presId="urn:microsoft.com/office/officeart/2005/8/layout/vList5"/>
    <dgm:cxn modelId="{35CA1993-4181-4D2B-A44A-40B1054D3635}" type="presParOf" srcId="{0224E30E-3D9C-499D-8F9F-DD6112EE3DEF}" destId="{D76833D0-2493-4004-A3F5-662911D9AACF}" srcOrd="0" destOrd="0" presId="urn:microsoft.com/office/officeart/2005/8/layout/vList5"/>
    <dgm:cxn modelId="{1A607897-E6B4-4703-B15E-B5AD2D583187}" type="presParOf" srcId="{D76833D0-2493-4004-A3F5-662911D9AACF}" destId="{AE76FC9F-0AD6-4745-9DF7-7AAD74683574}" srcOrd="0" destOrd="0" presId="urn:microsoft.com/office/officeart/2005/8/layout/vList5"/>
    <dgm:cxn modelId="{5989AEC9-2122-4C8A-93CD-0D42C5445ABD}" type="presParOf" srcId="{D76833D0-2493-4004-A3F5-662911D9AACF}" destId="{A6220ECB-B61F-4886-8883-D63225192D92}" srcOrd="1" destOrd="0" presId="urn:microsoft.com/office/officeart/2005/8/layout/vList5"/>
    <dgm:cxn modelId="{3E6CBFE5-DD82-4C82-9E9F-48846D84D7A5}" type="presParOf" srcId="{0224E30E-3D9C-499D-8F9F-DD6112EE3DEF}" destId="{6E4F3355-C06B-4C62-A7E1-A89F49DABCC0}" srcOrd="1" destOrd="0" presId="urn:microsoft.com/office/officeart/2005/8/layout/vList5"/>
    <dgm:cxn modelId="{ED299C0F-460A-425B-98E9-35512A89C4C2}" type="presParOf" srcId="{0224E30E-3D9C-499D-8F9F-DD6112EE3DEF}" destId="{5D568FFC-A53B-4087-9812-E678A6148CCB}" srcOrd="2" destOrd="0" presId="urn:microsoft.com/office/officeart/2005/8/layout/vList5"/>
    <dgm:cxn modelId="{00BB0A4E-797B-420C-ACD1-0D9E44F54D3B}" type="presParOf" srcId="{5D568FFC-A53B-4087-9812-E678A6148CCB}" destId="{5A364C48-89AB-4B6E-B276-43486CD2EA24}" srcOrd="0" destOrd="0" presId="urn:microsoft.com/office/officeart/2005/8/layout/vList5"/>
    <dgm:cxn modelId="{478AB762-4F34-4AA7-A6AF-2EE9066D8F63}" type="presParOf" srcId="{5D568FFC-A53B-4087-9812-E678A6148CCB}" destId="{66FB2ECA-E8BB-4EF8-96AC-3CBF9EC22B4C}" srcOrd="1" destOrd="0" presId="urn:microsoft.com/office/officeart/2005/8/layout/vList5"/>
    <dgm:cxn modelId="{EC8E7A4A-538A-4D08-8F87-95E85A41E175}" type="presParOf" srcId="{0224E30E-3D9C-499D-8F9F-DD6112EE3DEF}" destId="{E62DBB9F-89A9-4B06-978C-848552351B1C}" srcOrd="3" destOrd="0" presId="urn:microsoft.com/office/officeart/2005/8/layout/vList5"/>
    <dgm:cxn modelId="{1E276FB1-77BC-4F56-8FAA-47B5BE1C3BDD}" type="presParOf" srcId="{0224E30E-3D9C-499D-8F9F-DD6112EE3DEF}" destId="{C0435B51-F2D9-4A71-AD28-09E9F386424A}" srcOrd="4" destOrd="0" presId="urn:microsoft.com/office/officeart/2005/8/layout/vList5"/>
    <dgm:cxn modelId="{4D611CFE-0753-4698-9FCF-B57DB33565B5}" type="presParOf" srcId="{C0435B51-F2D9-4A71-AD28-09E9F386424A}" destId="{DC7AA720-5E21-45C3-AB84-14016CA3EADA}" srcOrd="0" destOrd="0" presId="urn:microsoft.com/office/officeart/2005/8/layout/vList5"/>
    <dgm:cxn modelId="{989AAA5E-C960-4758-84A5-300744F8B284}" type="presParOf" srcId="{C0435B51-F2D9-4A71-AD28-09E9F386424A}" destId="{1596C09E-01E1-459A-9AFB-87B7DD3747D3}" srcOrd="1" destOrd="0" presId="urn:microsoft.com/office/officeart/2005/8/layout/vList5"/>
    <dgm:cxn modelId="{23D66042-1D49-44DB-B9E0-4F311C4EDF21}" type="presParOf" srcId="{0224E30E-3D9C-499D-8F9F-DD6112EE3DEF}" destId="{C82D5A48-EA70-4CB6-9FB9-D2E6823F4271}" srcOrd="5" destOrd="0" presId="urn:microsoft.com/office/officeart/2005/8/layout/vList5"/>
    <dgm:cxn modelId="{DFE0C372-522A-48F9-B498-2E1A50FAC179}" type="presParOf" srcId="{0224E30E-3D9C-499D-8F9F-DD6112EE3DEF}" destId="{B110D04D-CE16-455D-88A8-18D28E07153E}" srcOrd="6" destOrd="0" presId="urn:microsoft.com/office/officeart/2005/8/layout/vList5"/>
    <dgm:cxn modelId="{4220AC81-8686-4A0C-9A6D-FF3367EEE3FA}" type="presParOf" srcId="{B110D04D-CE16-455D-88A8-18D28E07153E}" destId="{B3CA1357-D119-4955-A945-999C6EA82463}" srcOrd="0" destOrd="0" presId="urn:microsoft.com/office/officeart/2005/8/layout/vList5"/>
    <dgm:cxn modelId="{1EAA9E0C-8D75-4C74-83D5-A929F728B53A}" type="presParOf" srcId="{B110D04D-CE16-455D-88A8-18D28E07153E}" destId="{DA92B858-E510-4188-9649-BC0FD7AC16DA}" srcOrd="1" destOrd="0" presId="urn:microsoft.com/office/officeart/2005/8/layout/vList5"/>
    <dgm:cxn modelId="{97EAB245-668F-463A-B0B1-A1634C9C0E71}" type="presParOf" srcId="{0224E30E-3D9C-499D-8F9F-DD6112EE3DEF}" destId="{420C781A-C45C-44D6-BE69-ECF3615230D5}" srcOrd="7" destOrd="0" presId="urn:microsoft.com/office/officeart/2005/8/layout/vList5"/>
    <dgm:cxn modelId="{75E6C9BB-415C-43B7-AAFC-F5AA08089ACB}" type="presParOf" srcId="{0224E30E-3D9C-499D-8F9F-DD6112EE3DEF}" destId="{4DEF4C05-2CEC-4E15-AD7E-3056D6393CFE}" srcOrd="8" destOrd="0" presId="urn:microsoft.com/office/officeart/2005/8/layout/vList5"/>
    <dgm:cxn modelId="{DD4F5022-1335-4AD8-9D9B-E47F4896779D}" type="presParOf" srcId="{4DEF4C05-2CEC-4E15-AD7E-3056D6393CFE}" destId="{3CE34F33-7667-439E-8F01-D81B6EB4ADAB}" srcOrd="0" destOrd="0" presId="urn:microsoft.com/office/officeart/2005/8/layout/vList5"/>
    <dgm:cxn modelId="{55943D4C-8CDE-4136-9F15-EA2681A00F93}" type="presParOf" srcId="{4DEF4C05-2CEC-4E15-AD7E-3056D6393CFE}" destId="{2D2B77A2-B158-4E7E-B5C1-A3FABFFDEA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68C9F15-DFE3-4541-AA4B-66BAC1237A58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8D133FF8-60F6-4A75-9C4C-992208BDA102}">
      <dgm:prSet phldrT="[Texto]" custT="1"/>
      <dgm:spPr/>
      <dgm:t>
        <a:bodyPr/>
        <a:lstStyle/>
        <a:p>
          <a:r>
            <a:rPr lang="es-MX" sz="18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MEDIDAS DE APREMIO Y SANCIONES</a:t>
          </a:r>
          <a:endParaRPr lang="es-ES" sz="1800" b="1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4CAC0B2E-2EF0-4667-A016-1063B8D8939D}" type="parTrans" cxnId="{9A11DA07-3D21-44BE-B04F-B94F2E195D5B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F915BB59-94A4-42D5-B8C7-E2C34009D76D}" type="sibTrans" cxnId="{9A11DA07-3D21-44BE-B04F-B94F2E195D5B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1583C6F8-5062-406E-AE8D-7B04988082EB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Medidas de apremio 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6FD7B8D-C190-4456-ACF3-0133971B9D27}" type="parTrans" cxnId="{55CC71AD-AA3B-4877-8542-951ECBCA5DFD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4CCCC605-115E-4DF4-A97E-44B6CE8B1370}" type="sibTrans" cxnId="{55CC71AD-AA3B-4877-8542-951ECBCA5DFD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704C6D18-13FE-4FD0-AF92-956BB90FF4A8}">
      <dgm:prSet phldrT="[Texto]" custT="1"/>
      <dgm:spPr/>
      <dgm:t>
        <a:bodyPr/>
        <a:lstStyle/>
        <a:p>
          <a:r>
            <a:rPr lang="es-MX" sz="1800" dirty="0">
              <a:solidFill>
                <a:schemeClr val="tx1"/>
              </a:solidFill>
              <a:latin typeface="Franklin Gothic Book" panose="020B0503020102020204" pitchFamily="34" charset="0"/>
            </a:rPr>
            <a:t>Sanciones</a:t>
          </a:r>
          <a:endParaRPr lang="es-ES" sz="18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1AF9212-11A2-416C-B00B-4F33C97F207A}" type="parTrans" cxnId="{9BE967D5-480A-416F-90D9-8F42DA3872A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96042348-51E0-4A46-A880-C584C1BCEAC9}" type="sibTrans" cxnId="{9BE967D5-480A-416F-90D9-8F42DA3872A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F68D7A6B-8174-4EF4-B846-C2D250033BB9}" type="pres">
      <dgm:prSet presAssocID="{268C9F15-DFE3-4541-AA4B-66BAC1237A58}" presName="linear" presStyleCnt="0">
        <dgm:presLayoutVars>
          <dgm:dir/>
          <dgm:animLvl val="lvl"/>
          <dgm:resizeHandles val="exact"/>
        </dgm:presLayoutVars>
      </dgm:prSet>
      <dgm:spPr/>
    </dgm:pt>
    <dgm:pt modelId="{F3CCE6BE-3EDE-46A3-A683-CF1E9B62EBDE}" type="pres">
      <dgm:prSet presAssocID="{8D133FF8-60F6-4A75-9C4C-992208BDA102}" presName="parentLin" presStyleCnt="0"/>
      <dgm:spPr/>
    </dgm:pt>
    <dgm:pt modelId="{E1D56091-8F62-4AF3-B242-C651ADD2F182}" type="pres">
      <dgm:prSet presAssocID="{8D133FF8-60F6-4A75-9C4C-992208BDA102}" presName="parentLeftMargin" presStyleLbl="node1" presStyleIdx="0" presStyleCnt="1"/>
      <dgm:spPr/>
    </dgm:pt>
    <dgm:pt modelId="{D0595F7F-785D-4E58-848D-798E2E579F8D}" type="pres">
      <dgm:prSet presAssocID="{8D133FF8-60F6-4A75-9C4C-992208BDA102}" presName="parentText" presStyleLbl="node1" presStyleIdx="0" presStyleCnt="1" custScaleY="42188" custLinFactNeighborX="-33000" custLinFactNeighborY="-28221">
        <dgm:presLayoutVars>
          <dgm:chMax val="0"/>
          <dgm:bulletEnabled val="1"/>
        </dgm:presLayoutVars>
      </dgm:prSet>
      <dgm:spPr/>
    </dgm:pt>
    <dgm:pt modelId="{E6710B75-523C-46F5-9C00-87384580124E}" type="pres">
      <dgm:prSet presAssocID="{8D133FF8-60F6-4A75-9C4C-992208BDA102}" presName="negativeSpace" presStyleCnt="0"/>
      <dgm:spPr/>
    </dgm:pt>
    <dgm:pt modelId="{615AA0F3-AF25-418B-BB81-7EFA755F19E6}" type="pres">
      <dgm:prSet presAssocID="{8D133FF8-60F6-4A75-9C4C-992208BDA102}" presName="childText" presStyleLbl="conFgAcc1" presStyleIdx="0" presStyleCnt="1" custScaleY="70788" custLinFactNeighborX="-2400" custLinFactNeighborY="-6195">
        <dgm:presLayoutVars>
          <dgm:bulletEnabled val="1"/>
        </dgm:presLayoutVars>
      </dgm:prSet>
      <dgm:spPr/>
    </dgm:pt>
  </dgm:ptLst>
  <dgm:cxnLst>
    <dgm:cxn modelId="{9A11DA07-3D21-44BE-B04F-B94F2E195D5B}" srcId="{268C9F15-DFE3-4541-AA4B-66BAC1237A58}" destId="{8D133FF8-60F6-4A75-9C4C-992208BDA102}" srcOrd="0" destOrd="0" parTransId="{4CAC0B2E-2EF0-4667-A016-1063B8D8939D}" sibTransId="{F915BB59-94A4-42D5-B8C7-E2C34009D76D}"/>
    <dgm:cxn modelId="{B9DA4929-A06C-418B-ACFE-5D1413555BC3}" type="presOf" srcId="{8D133FF8-60F6-4A75-9C4C-992208BDA102}" destId="{E1D56091-8F62-4AF3-B242-C651ADD2F182}" srcOrd="0" destOrd="0" presId="urn:microsoft.com/office/officeart/2005/8/layout/list1"/>
    <dgm:cxn modelId="{EAAAE66B-4BAF-4F4F-A5F2-A31EFB1795E3}" type="presOf" srcId="{704C6D18-13FE-4FD0-AF92-956BB90FF4A8}" destId="{615AA0F3-AF25-418B-BB81-7EFA755F19E6}" srcOrd="0" destOrd="1" presId="urn:microsoft.com/office/officeart/2005/8/layout/list1"/>
    <dgm:cxn modelId="{9DA7A290-DC54-423F-A97B-88EF0C22572D}" type="presOf" srcId="{268C9F15-DFE3-4541-AA4B-66BAC1237A58}" destId="{F68D7A6B-8174-4EF4-B846-C2D250033BB9}" srcOrd="0" destOrd="0" presId="urn:microsoft.com/office/officeart/2005/8/layout/list1"/>
    <dgm:cxn modelId="{37B07995-2EEF-4B38-A280-ABCDDF112519}" type="presOf" srcId="{8D133FF8-60F6-4A75-9C4C-992208BDA102}" destId="{D0595F7F-785D-4E58-848D-798E2E579F8D}" srcOrd="1" destOrd="0" presId="urn:microsoft.com/office/officeart/2005/8/layout/list1"/>
    <dgm:cxn modelId="{5DE916A0-B3E1-4574-8B02-416DD5F161CE}" type="presOf" srcId="{1583C6F8-5062-406E-AE8D-7B04988082EB}" destId="{615AA0F3-AF25-418B-BB81-7EFA755F19E6}" srcOrd="0" destOrd="0" presId="urn:microsoft.com/office/officeart/2005/8/layout/list1"/>
    <dgm:cxn modelId="{55CC71AD-AA3B-4877-8542-951ECBCA5DFD}" srcId="{8D133FF8-60F6-4A75-9C4C-992208BDA102}" destId="{1583C6F8-5062-406E-AE8D-7B04988082EB}" srcOrd="0" destOrd="0" parTransId="{86FD7B8D-C190-4456-ACF3-0133971B9D27}" sibTransId="{4CCCC605-115E-4DF4-A97E-44B6CE8B1370}"/>
    <dgm:cxn modelId="{9BE967D5-480A-416F-90D9-8F42DA3872A7}" srcId="{8D133FF8-60F6-4A75-9C4C-992208BDA102}" destId="{704C6D18-13FE-4FD0-AF92-956BB90FF4A8}" srcOrd="1" destOrd="0" parTransId="{F1AF9212-11A2-416C-B00B-4F33C97F207A}" sibTransId="{96042348-51E0-4A46-A880-C584C1BCEAC9}"/>
    <dgm:cxn modelId="{0625E815-9CEC-4036-8504-357B6F21399A}" type="presParOf" srcId="{F68D7A6B-8174-4EF4-B846-C2D250033BB9}" destId="{F3CCE6BE-3EDE-46A3-A683-CF1E9B62EBDE}" srcOrd="0" destOrd="0" presId="urn:microsoft.com/office/officeart/2005/8/layout/list1"/>
    <dgm:cxn modelId="{7BE47D5D-05A2-47FC-AF7A-2BE71732AB4D}" type="presParOf" srcId="{F3CCE6BE-3EDE-46A3-A683-CF1E9B62EBDE}" destId="{E1D56091-8F62-4AF3-B242-C651ADD2F182}" srcOrd="0" destOrd="0" presId="urn:microsoft.com/office/officeart/2005/8/layout/list1"/>
    <dgm:cxn modelId="{2AD720C3-8562-4A1D-9A63-B91B4C6040ED}" type="presParOf" srcId="{F3CCE6BE-3EDE-46A3-A683-CF1E9B62EBDE}" destId="{D0595F7F-785D-4E58-848D-798E2E579F8D}" srcOrd="1" destOrd="0" presId="urn:microsoft.com/office/officeart/2005/8/layout/list1"/>
    <dgm:cxn modelId="{D7EC88B8-7C0E-450A-8635-0954A64F465F}" type="presParOf" srcId="{F68D7A6B-8174-4EF4-B846-C2D250033BB9}" destId="{E6710B75-523C-46F5-9C00-87384580124E}" srcOrd="1" destOrd="0" presId="urn:microsoft.com/office/officeart/2005/8/layout/list1"/>
    <dgm:cxn modelId="{8F57D0EA-3CEC-406A-86BA-F0A69DD242A4}" type="presParOf" srcId="{F68D7A6B-8174-4EF4-B846-C2D250033BB9}" destId="{615AA0F3-AF25-418B-BB81-7EFA755F19E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BEFBA42-BBD6-482C-A8CF-006F809ECDB2}" type="doc">
      <dgm:prSet loTypeId="urn:microsoft.com/office/officeart/2005/8/layout/chevron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898E700-4C2C-4F85-A95A-75778673B161}">
      <dgm:prSet phldrT="[Texto]" custT="1"/>
      <dgm:spPr/>
      <dgm:t>
        <a:bodyPr/>
        <a:lstStyle/>
        <a:p>
          <a:r>
            <a:rPr lang="es-MX" sz="1400" b="1" dirty="0">
              <a:solidFill>
                <a:schemeClr val="bg1"/>
              </a:solidFill>
              <a:latin typeface="Franklin Gothic Book" panose="020B0503020102020204" pitchFamily="34" charset="0"/>
            </a:rPr>
            <a:t>Medidas</a:t>
          </a:r>
          <a:r>
            <a:rPr lang="es-MX" sz="1400" b="1" dirty="0">
              <a:solidFill>
                <a:schemeClr val="tx1"/>
              </a:solidFill>
              <a:latin typeface="Franklin Gothic Book" panose="020B0503020102020204" pitchFamily="34" charset="0"/>
            </a:rPr>
            <a:t> </a:t>
          </a:r>
          <a:r>
            <a:rPr lang="es-MX" sz="1400" b="1" dirty="0">
              <a:solidFill>
                <a:schemeClr val="bg1"/>
              </a:solidFill>
              <a:latin typeface="Franklin Gothic Book" panose="020B0503020102020204" pitchFamily="34" charset="0"/>
            </a:rPr>
            <a:t>de </a:t>
          </a:r>
          <a:r>
            <a:rPr lang="es-MX" sz="1200" b="1" dirty="0">
              <a:solidFill>
                <a:schemeClr val="bg1"/>
              </a:solidFill>
              <a:latin typeface="Franklin Gothic Book" panose="020B0503020102020204" pitchFamily="34" charset="0"/>
            </a:rPr>
            <a:t>apremio</a:t>
          </a:r>
          <a:endParaRPr lang="es-MX" sz="1400" b="1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EA340AF7-2568-4983-A579-DB0AE006D5C1}" type="parTrans" cxnId="{287B52FD-E5E1-4FED-A141-7A89D3DCBD3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E765474-2C34-42BA-BC6A-5C609B6034F4}" type="sibTrans" cxnId="{287B52FD-E5E1-4FED-A141-7A89D3DCBD3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D318509-59F8-44F6-BD58-04DA68F32027}">
      <dgm:prSet phldrT="[Texto]" custT="1"/>
      <dgm:spPr/>
      <dgm:t>
        <a:bodyPr/>
        <a:lstStyle/>
        <a:p>
          <a:r>
            <a:rPr lang="es-MX" sz="1400" dirty="0">
              <a:latin typeface="Franklin Gothic Book" panose="020B0503020102020204" pitchFamily="34" charset="0"/>
            </a:rPr>
            <a:t>El Instituto, podrá imponer al encargado de cumplir con la resolución, las  siguientes medidas de apremio para asegurar el cumplimiento de sus determinaciones:</a:t>
          </a:r>
        </a:p>
      </dgm:t>
    </dgm:pt>
    <dgm:pt modelId="{1FB3F64E-C80C-4DFB-B226-334D9D3DA695}" type="parTrans" cxnId="{A135C722-BF40-44CF-B8AA-B9C515751982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54B9362-D88D-4E87-BC38-47FD2B9228D4}" type="sibTrans" cxnId="{A135C722-BF40-44CF-B8AA-B9C515751982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B5715BD-25EB-4386-8BDA-58F866CD5E1F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Franklin Gothic Book" panose="020B0503020102020204" pitchFamily="34" charset="0"/>
            </a:rPr>
            <a:t>Sanciones </a:t>
          </a:r>
        </a:p>
      </dgm:t>
    </dgm:pt>
    <dgm:pt modelId="{773DC26B-D3D2-48DF-AB38-87933BB3375B}" type="parTrans" cxnId="{E4EB82D4-6A12-4A10-9F3D-0FA68339CFF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2EBC6B7-B729-4016-A1EC-73BA5CB5AF6A}" type="sibTrans" cxnId="{E4EB82D4-6A12-4A10-9F3D-0FA68339CFF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A55FD08-C9DC-40C3-B09C-150EDE2860FD}">
      <dgm:prSet phldrT="[Texto]" custT="1"/>
      <dgm:spPr/>
      <dgm:t>
        <a:bodyPr/>
        <a:lstStyle/>
        <a:p>
          <a:pPr algn="just"/>
          <a:r>
            <a:rPr lang="es-MX" sz="1400" dirty="0">
              <a:latin typeface="Franklin Gothic Book" panose="020B0503020102020204" pitchFamily="34" charset="0"/>
            </a:rPr>
            <a:t>La falta de respuesta a las solicitudes de información en los plazos establecidos;</a:t>
          </a:r>
          <a:endParaRPr lang="es-MX" sz="1800" dirty="0">
            <a:latin typeface="Franklin Gothic Book" panose="020B0503020102020204" pitchFamily="34" charset="0"/>
          </a:endParaRPr>
        </a:p>
      </dgm:t>
    </dgm:pt>
    <dgm:pt modelId="{819F3C59-685B-42DC-9CC5-77A8588BAFF7}" type="parTrans" cxnId="{3A6A0FF5-5615-4BDF-932E-1ACA08759A2F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4332CEE-92E1-4B2A-92AB-1DD4B5D20758}" type="sibTrans" cxnId="{3A6A0FF5-5615-4BDF-932E-1ACA08759A2F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232E1B3-61F2-4F82-92DF-DB25EBE21FEA}">
      <dgm:prSet phldrT="[Texto]" custT="1"/>
      <dgm:spPr/>
      <dgm:t>
        <a:bodyPr/>
        <a:lstStyle/>
        <a:p>
          <a:r>
            <a:rPr lang="es-MX" sz="1400" dirty="0">
              <a:latin typeface="Franklin Gothic Book" panose="020B0503020102020204" pitchFamily="34" charset="0"/>
            </a:rPr>
            <a:t>Amonestación pública, o</a:t>
          </a:r>
        </a:p>
      </dgm:t>
    </dgm:pt>
    <dgm:pt modelId="{E9CBED3B-7011-4926-8AF3-3364F3F103C6}" type="parTrans" cxnId="{7589A86C-60BD-46AD-858C-A1F69536437A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629F139-EC8C-411F-B1B1-0D59937F447A}" type="sibTrans" cxnId="{7589A86C-60BD-46AD-858C-A1F69536437A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B55E421-2252-4C75-8563-B3571D87865D}">
      <dgm:prSet phldrT="[Texto]" custT="1"/>
      <dgm:spPr/>
      <dgm:t>
        <a:bodyPr/>
        <a:lstStyle/>
        <a:p>
          <a:r>
            <a:rPr lang="es-MX" sz="1400" dirty="0">
              <a:latin typeface="Franklin Gothic Book" panose="020B0503020102020204" pitchFamily="34" charset="0"/>
            </a:rPr>
            <a:t>Multa, de ciento cincuenta hasta mil quinientas veces la unidad de medida vigente en la Ciudad de México.</a:t>
          </a:r>
        </a:p>
      </dgm:t>
    </dgm:pt>
    <dgm:pt modelId="{EA957402-FCC6-4674-846A-F73E1ACA01BB}" type="parTrans" cxnId="{D61EABEC-062F-4681-84A3-FEA8865C7300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A7E6976-F030-498F-A106-5CA9B32BEC48}" type="sibTrans" cxnId="{D61EABEC-062F-4681-84A3-FEA8865C7300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6E9EADD-6152-4D0C-A51A-19F834A7F369}">
      <dgm:prSet custT="1"/>
      <dgm:spPr/>
      <dgm:t>
        <a:bodyPr/>
        <a:lstStyle/>
        <a:p>
          <a:pPr algn="just"/>
          <a:r>
            <a:rPr lang="es-MX" sz="1400" dirty="0">
              <a:latin typeface="Franklin Gothic Book" panose="020B0503020102020204" pitchFamily="34" charset="0"/>
            </a:rPr>
            <a:t>Incumplir con las obligaciones y los plazos de atención previstos en la presente Ley;</a:t>
          </a:r>
        </a:p>
      </dgm:t>
    </dgm:pt>
    <dgm:pt modelId="{0CC0D7C8-5D88-46C9-9CEB-C0BC42A014E7}" type="parTrans" cxnId="{FBBA501A-1859-46B2-9F87-108D813171E1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40C1033-4699-45BC-B747-F3EAC48C3454}" type="sibTrans" cxnId="{FBBA501A-1859-46B2-9F87-108D813171E1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F61412E-B7B0-4C84-B82C-FC54328F34FA}">
      <dgm:prSet custT="1"/>
      <dgm:spPr/>
      <dgm:t>
        <a:bodyPr/>
        <a:lstStyle/>
        <a:p>
          <a:pPr algn="just"/>
          <a:r>
            <a:rPr lang="es-MX" sz="1400" dirty="0">
              <a:latin typeface="Franklin Gothic Book" panose="020B0503020102020204" pitchFamily="34" charset="0"/>
            </a:rPr>
            <a:t>Entregar información incomprensible, incompleta, en un formato no accesible, una modalidad de envío o de entrega diferente a la solicitada previamente por el usuario en su solicitud de acceso a la información, al responder sin la debida motivación y fundamentación establecidas en esta Ley;</a:t>
          </a:r>
        </a:p>
      </dgm:t>
    </dgm:pt>
    <dgm:pt modelId="{E2AB784B-1488-4E30-87DD-336238E90D49}" type="parTrans" cxnId="{C8347079-D595-4265-8177-9503DC1A4B7F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15C698A-2BF9-4249-8673-9457389D49F1}" type="sibTrans" cxnId="{C8347079-D595-4265-8177-9503DC1A4B7F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A8CEC61-8E6F-476D-B09A-EC9672F86648}">
      <dgm:prSet custT="1"/>
      <dgm:spPr/>
      <dgm:t>
        <a:bodyPr/>
        <a:lstStyle/>
        <a:p>
          <a:pPr algn="just"/>
          <a:r>
            <a:rPr lang="es-MX" sz="1400" dirty="0">
              <a:latin typeface="Franklin Gothic Book" panose="020B0503020102020204" pitchFamily="34" charset="0"/>
            </a:rPr>
            <a:t>No actualizar la información correspondiente a las obligaciones de transparencia en los plazos previstos </a:t>
          </a:r>
        </a:p>
      </dgm:t>
    </dgm:pt>
    <dgm:pt modelId="{E3B98865-7B9B-4E41-8495-3A831DA53274}" type="parTrans" cxnId="{F6FAC764-1132-43E5-B48C-711FCC9647C0}">
      <dgm:prSet custT="1"/>
      <dgm:spPr/>
      <dgm:t>
        <a:bodyPr/>
        <a:lstStyle/>
        <a:p>
          <a:endParaRPr lang="es-MX" sz="5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94A1E90-B38A-45DC-9B6A-8AB18482FD09}" type="sibTrans" cxnId="{F6FAC764-1132-43E5-B48C-711FCC9647C0}">
      <dgm:prSet/>
      <dgm:spPr/>
      <dgm:t>
        <a:bodyPr/>
        <a:lstStyle/>
        <a:p>
          <a:endParaRPr lang="es-MX" sz="18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F8DA14B-E1C1-42ED-887D-EE634FF051C8}" type="pres">
      <dgm:prSet presAssocID="{7BEFBA42-BBD6-482C-A8CF-006F809ECDB2}" presName="linearFlow" presStyleCnt="0">
        <dgm:presLayoutVars>
          <dgm:dir/>
          <dgm:animLvl val="lvl"/>
          <dgm:resizeHandles val="exact"/>
        </dgm:presLayoutVars>
      </dgm:prSet>
      <dgm:spPr/>
    </dgm:pt>
    <dgm:pt modelId="{A1830A26-8909-49BB-AACD-E25603CD1F3C}" type="pres">
      <dgm:prSet presAssocID="{9898E700-4C2C-4F85-A95A-75778673B161}" presName="composite" presStyleCnt="0"/>
      <dgm:spPr/>
    </dgm:pt>
    <dgm:pt modelId="{B5C64850-F235-4CBB-9505-D4B5C7178C55}" type="pres">
      <dgm:prSet presAssocID="{9898E700-4C2C-4F85-A95A-75778673B16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411B19E-56FC-46F5-8B5C-8A897998C1AC}" type="pres">
      <dgm:prSet presAssocID="{9898E700-4C2C-4F85-A95A-75778673B161}" presName="descendantText" presStyleLbl="alignAcc1" presStyleIdx="0" presStyleCnt="2">
        <dgm:presLayoutVars>
          <dgm:bulletEnabled val="1"/>
        </dgm:presLayoutVars>
      </dgm:prSet>
      <dgm:spPr/>
    </dgm:pt>
    <dgm:pt modelId="{BCA3825D-26BA-4781-ADC2-64555E6DD2F2}" type="pres">
      <dgm:prSet presAssocID="{7E765474-2C34-42BA-BC6A-5C609B6034F4}" presName="sp" presStyleCnt="0"/>
      <dgm:spPr/>
    </dgm:pt>
    <dgm:pt modelId="{50A1C73D-FD18-4C84-B081-544CCA265511}" type="pres">
      <dgm:prSet presAssocID="{1B5715BD-25EB-4386-8BDA-58F866CD5E1F}" presName="composite" presStyleCnt="0"/>
      <dgm:spPr/>
    </dgm:pt>
    <dgm:pt modelId="{7FA127A9-7A95-48C5-A413-B342BCFA1429}" type="pres">
      <dgm:prSet presAssocID="{1B5715BD-25EB-4386-8BDA-58F866CD5E1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951D11C-6C73-487E-9049-F0CA046C29A2}" type="pres">
      <dgm:prSet presAssocID="{1B5715BD-25EB-4386-8BDA-58F866CD5E1F}" presName="descendantText" presStyleLbl="alignAcc1" presStyleIdx="1" presStyleCnt="2" custScaleY="148678">
        <dgm:presLayoutVars>
          <dgm:bulletEnabled val="1"/>
        </dgm:presLayoutVars>
      </dgm:prSet>
      <dgm:spPr/>
    </dgm:pt>
  </dgm:ptLst>
  <dgm:cxnLst>
    <dgm:cxn modelId="{E2F82E0B-F883-4294-9D73-73D8FA483D5D}" type="presOf" srcId="{7BEFBA42-BBD6-482C-A8CF-006F809ECDB2}" destId="{3F8DA14B-E1C1-42ED-887D-EE634FF051C8}" srcOrd="0" destOrd="0" presId="urn:microsoft.com/office/officeart/2005/8/layout/chevron2"/>
    <dgm:cxn modelId="{24D79C0E-BA83-4430-B1D0-706BB36E22F9}" type="presOf" srcId="{9898E700-4C2C-4F85-A95A-75778673B161}" destId="{B5C64850-F235-4CBB-9505-D4B5C7178C55}" srcOrd="0" destOrd="0" presId="urn:microsoft.com/office/officeart/2005/8/layout/chevron2"/>
    <dgm:cxn modelId="{FBBA501A-1859-46B2-9F87-108D813171E1}" srcId="{1B5715BD-25EB-4386-8BDA-58F866CD5E1F}" destId="{56E9EADD-6152-4D0C-A51A-19F834A7F369}" srcOrd="1" destOrd="0" parTransId="{0CC0D7C8-5D88-46C9-9CEB-C0BC42A014E7}" sibTransId="{640C1033-4699-45BC-B747-F3EAC48C3454}"/>
    <dgm:cxn modelId="{A135C722-BF40-44CF-B8AA-B9C515751982}" srcId="{9898E700-4C2C-4F85-A95A-75778673B161}" destId="{DD318509-59F8-44F6-BD58-04DA68F32027}" srcOrd="0" destOrd="0" parTransId="{1FB3F64E-C80C-4DFB-B226-334D9D3DA695}" sibTransId="{854B9362-D88D-4E87-BC38-47FD2B9228D4}"/>
    <dgm:cxn modelId="{CBD8D339-D1AE-4429-961A-83DDE027B3C2}" type="presOf" srcId="{1B55E421-2252-4C75-8563-B3571D87865D}" destId="{1411B19E-56FC-46F5-8B5C-8A897998C1AC}" srcOrd="0" destOrd="2" presId="urn:microsoft.com/office/officeart/2005/8/layout/chevron2"/>
    <dgm:cxn modelId="{F6FAC764-1132-43E5-B48C-711FCC9647C0}" srcId="{1B5715BD-25EB-4386-8BDA-58F866CD5E1F}" destId="{AA8CEC61-8E6F-476D-B09A-EC9672F86648}" srcOrd="3" destOrd="0" parTransId="{E3B98865-7B9B-4E41-8495-3A831DA53274}" sibTransId="{C94A1E90-B38A-45DC-9B6A-8AB18482FD09}"/>
    <dgm:cxn modelId="{988BC46A-3B42-4B26-B3E5-1C9DD3250791}" type="presOf" srcId="{AA8CEC61-8E6F-476D-B09A-EC9672F86648}" destId="{D951D11C-6C73-487E-9049-F0CA046C29A2}" srcOrd="0" destOrd="3" presId="urn:microsoft.com/office/officeart/2005/8/layout/chevron2"/>
    <dgm:cxn modelId="{7589A86C-60BD-46AD-858C-A1F69536437A}" srcId="{DD318509-59F8-44F6-BD58-04DA68F32027}" destId="{6232E1B3-61F2-4F82-92DF-DB25EBE21FEA}" srcOrd="0" destOrd="0" parTransId="{E9CBED3B-7011-4926-8AF3-3364F3F103C6}" sibTransId="{2629F139-EC8C-411F-B1B1-0D59937F447A}"/>
    <dgm:cxn modelId="{204F2476-5824-47D0-9C2A-9AF7F17663C5}" type="presOf" srcId="{DD318509-59F8-44F6-BD58-04DA68F32027}" destId="{1411B19E-56FC-46F5-8B5C-8A897998C1AC}" srcOrd="0" destOrd="0" presId="urn:microsoft.com/office/officeart/2005/8/layout/chevron2"/>
    <dgm:cxn modelId="{C8347079-D595-4265-8177-9503DC1A4B7F}" srcId="{1B5715BD-25EB-4386-8BDA-58F866CD5E1F}" destId="{0F61412E-B7B0-4C84-B82C-FC54328F34FA}" srcOrd="2" destOrd="0" parTransId="{E2AB784B-1488-4E30-87DD-336238E90D49}" sibTransId="{115C698A-2BF9-4249-8673-9457389D49F1}"/>
    <dgm:cxn modelId="{D25847B5-386B-418F-A1E8-504A7E4648A4}" type="presOf" srcId="{6232E1B3-61F2-4F82-92DF-DB25EBE21FEA}" destId="{1411B19E-56FC-46F5-8B5C-8A897998C1AC}" srcOrd="0" destOrd="1" presId="urn:microsoft.com/office/officeart/2005/8/layout/chevron2"/>
    <dgm:cxn modelId="{03893EC1-828D-4041-A346-EFC1E1FDB75D}" type="presOf" srcId="{5A55FD08-C9DC-40C3-B09C-150EDE2860FD}" destId="{D951D11C-6C73-487E-9049-F0CA046C29A2}" srcOrd="0" destOrd="0" presId="urn:microsoft.com/office/officeart/2005/8/layout/chevron2"/>
    <dgm:cxn modelId="{D2696FCD-EF0C-47AD-AE8B-5386BC7BC847}" type="presOf" srcId="{1B5715BD-25EB-4386-8BDA-58F866CD5E1F}" destId="{7FA127A9-7A95-48C5-A413-B342BCFA1429}" srcOrd="0" destOrd="0" presId="urn:microsoft.com/office/officeart/2005/8/layout/chevron2"/>
    <dgm:cxn modelId="{E4EB82D4-6A12-4A10-9F3D-0FA68339CFF1}" srcId="{7BEFBA42-BBD6-482C-A8CF-006F809ECDB2}" destId="{1B5715BD-25EB-4386-8BDA-58F866CD5E1F}" srcOrd="1" destOrd="0" parTransId="{773DC26B-D3D2-48DF-AB38-87933BB3375B}" sibTransId="{22EBC6B7-B729-4016-A1EC-73BA5CB5AF6A}"/>
    <dgm:cxn modelId="{D61EABEC-062F-4681-84A3-FEA8865C7300}" srcId="{DD318509-59F8-44F6-BD58-04DA68F32027}" destId="{1B55E421-2252-4C75-8563-B3571D87865D}" srcOrd="1" destOrd="0" parTransId="{EA957402-FCC6-4674-846A-F73E1ACA01BB}" sibTransId="{9A7E6976-F030-498F-A106-5CA9B32BEC48}"/>
    <dgm:cxn modelId="{3A6A0FF5-5615-4BDF-932E-1ACA08759A2F}" srcId="{1B5715BD-25EB-4386-8BDA-58F866CD5E1F}" destId="{5A55FD08-C9DC-40C3-B09C-150EDE2860FD}" srcOrd="0" destOrd="0" parTransId="{819F3C59-685B-42DC-9CC5-77A8588BAFF7}" sibTransId="{F4332CEE-92E1-4B2A-92AB-1DD4B5D20758}"/>
    <dgm:cxn modelId="{BFBACCF9-B566-428E-9321-01359E55E77D}" type="presOf" srcId="{56E9EADD-6152-4D0C-A51A-19F834A7F369}" destId="{D951D11C-6C73-487E-9049-F0CA046C29A2}" srcOrd="0" destOrd="1" presId="urn:microsoft.com/office/officeart/2005/8/layout/chevron2"/>
    <dgm:cxn modelId="{BEEE1BFA-8D16-41F1-B88E-73C7486492D8}" type="presOf" srcId="{0F61412E-B7B0-4C84-B82C-FC54328F34FA}" destId="{D951D11C-6C73-487E-9049-F0CA046C29A2}" srcOrd="0" destOrd="2" presId="urn:microsoft.com/office/officeart/2005/8/layout/chevron2"/>
    <dgm:cxn modelId="{287B52FD-E5E1-4FED-A141-7A89D3DCBD31}" srcId="{7BEFBA42-BBD6-482C-A8CF-006F809ECDB2}" destId="{9898E700-4C2C-4F85-A95A-75778673B161}" srcOrd="0" destOrd="0" parTransId="{EA340AF7-2568-4983-A579-DB0AE006D5C1}" sibTransId="{7E765474-2C34-42BA-BC6A-5C609B6034F4}"/>
    <dgm:cxn modelId="{29B657A2-6EE2-44CF-A238-CD29D4ADA599}" type="presParOf" srcId="{3F8DA14B-E1C1-42ED-887D-EE634FF051C8}" destId="{A1830A26-8909-49BB-AACD-E25603CD1F3C}" srcOrd="0" destOrd="0" presId="urn:microsoft.com/office/officeart/2005/8/layout/chevron2"/>
    <dgm:cxn modelId="{78EF59AA-5398-4226-9136-CB817DF0F174}" type="presParOf" srcId="{A1830A26-8909-49BB-AACD-E25603CD1F3C}" destId="{B5C64850-F235-4CBB-9505-D4B5C7178C55}" srcOrd="0" destOrd="0" presId="urn:microsoft.com/office/officeart/2005/8/layout/chevron2"/>
    <dgm:cxn modelId="{0E993CC7-A301-45F8-B1CD-C5C86944CF5C}" type="presParOf" srcId="{A1830A26-8909-49BB-AACD-E25603CD1F3C}" destId="{1411B19E-56FC-46F5-8B5C-8A897998C1AC}" srcOrd="1" destOrd="0" presId="urn:microsoft.com/office/officeart/2005/8/layout/chevron2"/>
    <dgm:cxn modelId="{5CF2E55A-C177-43D3-AC61-009EA41E3F7B}" type="presParOf" srcId="{3F8DA14B-E1C1-42ED-887D-EE634FF051C8}" destId="{BCA3825D-26BA-4781-ADC2-64555E6DD2F2}" srcOrd="1" destOrd="0" presId="urn:microsoft.com/office/officeart/2005/8/layout/chevron2"/>
    <dgm:cxn modelId="{C740F5F8-1FED-456F-96B2-7E50406CF754}" type="presParOf" srcId="{3F8DA14B-E1C1-42ED-887D-EE634FF051C8}" destId="{50A1C73D-FD18-4C84-B081-544CCA265511}" srcOrd="2" destOrd="0" presId="urn:microsoft.com/office/officeart/2005/8/layout/chevron2"/>
    <dgm:cxn modelId="{A08A26BA-0427-4D13-8FE8-FE4AF47802B9}" type="presParOf" srcId="{50A1C73D-FD18-4C84-B081-544CCA265511}" destId="{7FA127A9-7A95-48C5-A413-B342BCFA1429}" srcOrd="0" destOrd="0" presId="urn:microsoft.com/office/officeart/2005/8/layout/chevron2"/>
    <dgm:cxn modelId="{54CE27DE-29F8-47D9-8912-6B222F40E098}" type="presParOf" srcId="{50A1C73D-FD18-4C84-B081-544CCA265511}" destId="{D951D11C-6C73-487E-9049-F0CA046C29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9B2BA-903F-4C9A-A3B9-E5906C45625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86C4A62-863A-478F-ABE7-E55F5F2C87AB}">
      <dgm:prSet phldrT="[Texto]"/>
      <dgm:spPr/>
      <dgm:t>
        <a:bodyPr/>
        <a:lstStyle/>
        <a:p>
          <a:r>
            <a:rPr lang="es-MX" dirty="0">
              <a:latin typeface="Franklin Gothic Book" panose="020B0503020102020204" pitchFamily="34" charset="0"/>
            </a:rPr>
            <a:t>Rendición de cuentas</a:t>
          </a:r>
          <a:endParaRPr lang="es-ES" dirty="0">
            <a:latin typeface="Franklin Gothic Book" panose="020B0503020102020204" pitchFamily="34" charset="0"/>
          </a:endParaRPr>
        </a:p>
      </dgm:t>
    </dgm:pt>
    <dgm:pt modelId="{4D72E3BA-5F74-4272-AFCF-C956731CCDFD}" type="parTrans" cxnId="{81325C50-5901-459A-8B3E-2A319273BAB4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F1D7950-D6C7-405F-B648-80FB0002A994}" type="sibTrans" cxnId="{81325C50-5901-459A-8B3E-2A319273BAB4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83DE1928-3BEA-46E8-9A5D-ED179E858AD2}">
      <dgm:prSet phldrT="[Texto]"/>
      <dgm:spPr/>
      <dgm:t>
        <a:bodyPr/>
        <a:lstStyle/>
        <a:p>
          <a:r>
            <a:rPr lang="es-MX" dirty="0">
              <a:latin typeface="Franklin Gothic Book" panose="020B0503020102020204" pitchFamily="34" charset="0"/>
            </a:rPr>
            <a:t>Responsabilidad</a:t>
          </a:r>
          <a:endParaRPr lang="es-ES" dirty="0">
            <a:latin typeface="Franklin Gothic Book" panose="020B0503020102020204" pitchFamily="34" charset="0"/>
          </a:endParaRPr>
        </a:p>
      </dgm:t>
    </dgm:pt>
    <dgm:pt modelId="{D71FA002-449F-4EEC-ABF2-304E0B844A22}" type="parTrans" cxnId="{F557C1DA-606B-4D7F-B44E-7D222BC75E1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1B7BEE25-0ED3-4488-A6AF-DEE0BF3017BB}" type="sibTrans" cxnId="{F557C1DA-606B-4D7F-B44E-7D222BC75E1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4DD41B01-E896-4F05-AB39-CBBCF4113245}">
      <dgm:prSet phldrT="[Texto]"/>
      <dgm:spPr/>
      <dgm:t>
        <a:bodyPr/>
        <a:lstStyle/>
        <a:p>
          <a:r>
            <a:rPr lang="es-MX" dirty="0">
              <a:latin typeface="Franklin Gothic Book" panose="020B0503020102020204" pitchFamily="34" charset="0"/>
            </a:rPr>
            <a:t>Información</a:t>
          </a:r>
          <a:endParaRPr lang="es-ES" dirty="0">
            <a:latin typeface="Franklin Gothic Book" panose="020B0503020102020204" pitchFamily="34" charset="0"/>
          </a:endParaRPr>
        </a:p>
      </dgm:t>
    </dgm:pt>
    <dgm:pt modelId="{E41AC6B5-5650-469C-A2C6-D6E442D6486D}" type="parTrans" cxnId="{3F74B879-1975-4D8B-A5D0-7A594149C00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EE760B7C-C16F-4737-BC2D-A72972E7C01E}" type="sibTrans" cxnId="{3F74B879-1975-4D8B-A5D0-7A594149C00E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DBEE388F-0D06-42FD-A309-D0BF0E8CB0E1}">
      <dgm:prSet phldrT="[Texto]"/>
      <dgm:spPr/>
      <dgm:t>
        <a:bodyPr/>
        <a:lstStyle/>
        <a:p>
          <a:r>
            <a:rPr lang="es-MX" dirty="0">
              <a:latin typeface="Franklin Gothic Book" panose="020B0503020102020204" pitchFamily="34" charset="0"/>
            </a:rPr>
            <a:t>Justificación </a:t>
          </a:r>
          <a:endParaRPr lang="es-ES" dirty="0">
            <a:latin typeface="Franklin Gothic Book" panose="020B0503020102020204" pitchFamily="34" charset="0"/>
          </a:endParaRPr>
        </a:p>
      </dgm:t>
    </dgm:pt>
    <dgm:pt modelId="{96799670-F134-4E55-96E6-A97E3E0C0362}" type="parTrans" cxnId="{57995112-3045-4946-9D24-E9DDB0B6F881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83E5C3D8-121F-4C57-B7C3-25C5E41E5BE6}" type="sibTrans" cxnId="{57995112-3045-4946-9D24-E9DDB0B6F881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6CAEEEB0-6896-41E8-86BD-0895455F997A}">
      <dgm:prSet phldrT="[Texto]"/>
      <dgm:spPr/>
      <dgm:t>
        <a:bodyPr/>
        <a:lstStyle/>
        <a:p>
          <a:r>
            <a:rPr lang="es-MX" dirty="0">
              <a:latin typeface="Franklin Gothic Book" panose="020B0503020102020204" pitchFamily="34" charset="0"/>
            </a:rPr>
            <a:t>Sanciones</a:t>
          </a:r>
          <a:endParaRPr lang="es-ES" dirty="0">
            <a:latin typeface="Franklin Gothic Book" panose="020B0503020102020204" pitchFamily="34" charset="0"/>
          </a:endParaRPr>
        </a:p>
      </dgm:t>
    </dgm:pt>
    <dgm:pt modelId="{8EF21939-17BD-438C-ADAE-2D442AC874A1}" type="parTrans" cxnId="{34288440-29D5-4A1C-81B1-31C0AC3C82C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2E6DDD4A-5EA7-4656-8410-2F2381D01BD6}" type="sibTrans" cxnId="{34288440-29D5-4A1C-81B1-31C0AC3C82CF}">
      <dgm:prSet/>
      <dgm:spPr/>
      <dgm:t>
        <a:bodyPr/>
        <a:lstStyle/>
        <a:p>
          <a:endParaRPr lang="es-ES">
            <a:latin typeface="Franklin Gothic Book" panose="020B0503020102020204" pitchFamily="34" charset="0"/>
          </a:endParaRPr>
        </a:p>
      </dgm:t>
    </dgm:pt>
    <dgm:pt modelId="{4DA985CA-13C4-4F46-8BFD-32367C581691}" type="pres">
      <dgm:prSet presAssocID="{1069B2BA-903F-4C9A-A3B9-E5906C456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395CE0-43CA-489B-B00C-10CFD31A3C34}" type="pres">
      <dgm:prSet presAssocID="{C86C4A62-863A-478F-ABE7-E55F5F2C87AB}" presName="hierRoot1" presStyleCnt="0"/>
      <dgm:spPr/>
    </dgm:pt>
    <dgm:pt modelId="{2671EEE9-CD20-4BB3-B964-A0455A03859D}" type="pres">
      <dgm:prSet presAssocID="{C86C4A62-863A-478F-ABE7-E55F5F2C87AB}" presName="composite" presStyleCnt="0"/>
      <dgm:spPr/>
    </dgm:pt>
    <dgm:pt modelId="{AB9A6550-322D-41F0-BE74-C0EECF8EB33D}" type="pres">
      <dgm:prSet presAssocID="{C86C4A62-863A-478F-ABE7-E55F5F2C87AB}" presName="background" presStyleLbl="node0" presStyleIdx="0" presStyleCnt="1"/>
      <dgm:spPr/>
    </dgm:pt>
    <dgm:pt modelId="{0100F735-D819-47D9-9708-649892D724D5}" type="pres">
      <dgm:prSet presAssocID="{C86C4A62-863A-478F-ABE7-E55F5F2C87AB}" presName="text" presStyleLbl="fgAcc0" presStyleIdx="0" presStyleCnt="1">
        <dgm:presLayoutVars>
          <dgm:chPref val="3"/>
        </dgm:presLayoutVars>
      </dgm:prSet>
      <dgm:spPr/>
    </dgm:pt>
    <dgm:pt modelId="{A4ED1194-67B7-4DA1-93DB-9A0E8F02A7AC}" type="pres">
      <dgm:prSet presAssocID="{C86C4A62-863A-478F-ABE7-E55F5F2C87AB}" presName="hierChild2" presStyleCnt="0"/>
      <dgm:spPr/>
    </dgm:pt>
    <dgm:pt modelId="{564FAD63-EABF-4EC2-8C72-BA6D22C9CE65}" type="pres">
      <dgm:prSet presAssocID="{D71FA002-449F-4EEC-ABF2-304E0B844A22}" presName="Name10" presStyleLbl="parChTrans1D2" presStyleIdx="0" presStyleCnt="2"/>
      <dgm:spPr/>
    </dgm:pt>
    <dgm:pt modelId="{2B8E866D-C35A-4DC8-AC97-F6799B7E7667}" type="pres">
      <dgm:prSet presAssocID="{83DE1928-3BEA-46E8-9A5D-ED179E858AD2}" presName="hierRoot2" presStyleCnt="0"/>
      <dgm:spPr/>
    </dgm:pt>
    <dgm:pt modelId="{FF422774-67E3-4AF4-BBA3-A9449DF799B5}" type="pres">
      <dgm:prSet presAssocID="{83DE1928-3BEA-46E8-9A5D-ED179E858AD2}" presName="composite2" presStyleCnt="0"/>
      <dgm:spPr/>
    </dgm:pt>
    <dgm:pt modelId="{CC96DAFA-C502-40D2-A9CE-3726F22C7084}" type="pres">
      <dgm:prSet presAssocID="{83DE1928-3BEA-46E8-9A5D-ED179E858AD2}" presName="background2" presStyleLbl="node2" presStyleIdx="0" presStyleCnt="2"/>
      <dgm:spPr/>
    </dgm:pt>
    <dgm:pt modelId="{16137A02-48D1-4864-8066-A5821CDF2BBA}" type="pres">
      <dgm:prSet presAssocID="{83DE1928-3BEA-46E8-9A5D-ED179E858AD2}" presName="text2" presStyleLbl="fgAcc2" presStyleIdx="0" presStyleCnt="2">
        <dgm:presLayoutVars>
          <dgm:chPref val="3"/>
        </dgm:presLayoutVars>
      </dgm:prSet>
      <dgm:spPr/>
    </dgm:pt>
    <dgm:pt modelId="{ACEA7C86-0A1F-46AD-BD00-BBEA4E9FBDB1}" type="pres">
      <dgm:prSet presAssocID="{83DE1928-3BEA-46E8-9A5D-ED179E858AD2}" presName="hierChild3" presStyleCnt="0"/>
      <dgm:spPr/>
    </dgm:pt>
    <dgm:pt modelId="{32F166C9-1F74-433C-95A1-EED41E390338}" type="pres">
      <dgm:prSet presAssocID="{E41AC6B5-5650-469C-A2C6-D6E442D6486D}" presName="Name17" presStyleLbl="parChTrans1D3" presStyleIdx="0" presStyleCnt="2"/>
      <dgm:spPr/>
    </dgm:pt>
    <dgm:pt modelId="{BC37F9A9-DA5D-468B-9072-EAB6D2D90BCD}" type="pres">
      <dgm:prSet presAssocID="{4DD41B01-E896-4F05-AB39-CBBCF4113245}" presName="hierRoot3" presStyleCnt="0"/>
      <dgm:spPr/>
    </dgm:pt>
    <dgm:pt modelId="{A0955E57-5506-4B98-B1FC-DD6072F05A16}" type="pres">
      <dgm:prSet presAssocID="{4DD41B01-E896-4F05-AB39-CBBCF4113245}" presName="composite3" presStyleCnt="0"/>
      <dgm:spPr/>
    </dgm:pt>
    <dgm:pt modelId="{5F18039B-BA61-4E94-BFA3-7F731A94C847}" type="pres">
      <dgm:prSet presAssocID="{4DD41B01-E896-4F05-AB39-CBBCF4113245}" presName="background3" presStyleLbl="node3" presStyleIdx="0" presStyleCnt="2"/>
      <dgm:spPr/>
    </dgm:pt>
    <dgm:pt modelId="{BE0E3DF5-8923-4302-A5D3-09B188F00C33}" type="pres">
      <dgm:prSet presAssocID="{4DD41B01-E896-4F05-AB39-CBBCF4113245}" presName="text3" presStyleLbl="fgAcc3" presStyleIdx="0" presStyleCnt="2">
        <dgm:presLayoutVars>
          <dgm:chPref val="3"/>
        </dgm:presLayoutVars>
      </dgm:prSet>
      <dgm:spPr/>
    </dgm:pt>
    <dgm:pt modelId="{E6CBE116-2574-42D3-8DA7-37E1558AA822}" type="pres">
      <dgm:prSet presAssocID="{4DD41B01-E896-4F05-AB39-CBBCF4113245}" presName="hierChild4" presStyleCnt="0"/>
      <dgm:spPr/>
    </dgm:pt>
    <dgm:pt modelId="{D2FDA493-8FE3-408E-BAF9-76BB7B575FBF}" type="pres">
      <dgm:prSet presAssocID="{96799670-F134-4E55-96E6-A97E3E0C0362}" presName="Name17" presStyleLbl="parChTrans1D3" presStyleIdx="1" presStyleCnt="2"/>
      <dgm:spPr/>
    </dgm:pt>
    <dgm:pt modelId="{A9168DE7-CA81-4322-B9D7-472FB443C8D8}" type="pres">
      <dgm:prSet presAssocID="{DBEE388F-0D06-42FD-A309-D0BF0E8CB0E1}" presName="hierRoot3" presStyleCnt="0"/>
      <dgm:spPr/>
    </dgm:pt>
    <dgm:pt modelId="{93C332B1-7721-4644-BA5A-EC871989F0BF}" type="pres">
      <dgm:prSet presAssocID="{DBEE388F-0D06-42FD-A309-D0BF0E8CB0E1}" presName="composite3" presStyleCnt="0"/>
      <dgm:spPr/>
    </dgm:pt>
    <dgm:pt modelId="{11668B7A-36E1-4896-942E-87FAF52A4FCE}" type="pres">
      <dgm:prSet presAssocID="{DBEE388F-0D06-42FD-A309-D0BF0E8CB0E1}" presName="background3" presStyleLbl="node3" presStyleIdx="1" presStyleCnt="2"/>
      <dgm:spPr/>
    </dgm:pt>
    <dgm:pt modelId="{49F7A951-FD9A-49AD-88CA-6E48022B980C}" type="pres">
      <dgm:prSet presAssocID="{DBEE388F-0D06-42FD-A309-D0BF0E8CB0E1}" presName="text3" presStyleLbl="fgAcc3" presStyleIdx="1" presStyleCnt="2">
        <dgm:presLayoutVars>
          <dgm:chPref val="3"/>
        </dgm:presLayoutVars>
      </dgm:prSet>
      <dgm:spPr/>
    </dgm:pt>
    <dgm:pt modelId="{B2144CF1-6920-4DA8-AB20-FEA19A59E42D}" type="pres">
      <dgm:prSet presAssocID="{DBEE388F-0D06-42FD-A309-D0BF0E8CB0E1}" presName="hierChild4" presStyleCnt="0"/>
      <dgm:spPr/>
    </dgm:pt>
    <dgm:pt modelId="{77D551F5-D000-4525-A99F-B90AA465309C}" type="pres">
      <dgm:prSet presAssocID="{8EF21939-17BD-438C-ADAE-2D442AC874A1}" presName="Name10" presStyleLbl="parChTrans1D2" presStyleIdx="1" presStyleCnt="2"/>
      <dgm:spPr/>
    </dgm:pt>
    <dgm:pt modelId="{D28811F9-469A-40B7-BA95-1DD0FFD47B1E}" type="pres">
      <dgm:prSet presAssocID="{6CAEEEB0-6896-41E8-86BD-0895455F997A}" presName="hierRoot2" presStyleCnt="0"/>
      <dgm:spPr/>
    </dgm:pt>
    <dgm:pt modelId="{2F4DD881-A1B5-49CA-B800-49B0921C46D9}" type="pres">
      <dgm:prSet presAssocID="{6CAEEEB0-6896-41E8-86BD-0895455F997A}" presName="composite2" presStyleCnt="0"/>
      <dgm:spPr/>
    </dgm:pt>
    <dgm:pt modelId="{48C12CB5-2B45-41B9-AAD1-0A2DE2F0FA41}" type="pres">
      <dgm:prSet presAssocID="{6CAEEEB0-6896-41E8-86BD-0895455F997A}" presName="background2" presStyleLbl="node2" presStyleIdx="1" presStyleCnt="2"/>
      <dgm:spPr/>
    </dgm:pt>
    <dgm:pt modelId="{6FFF38F3-91AC-4666-A546-406E12312F42}" type="pres">
      <dgm:prSet presAssocID="{6CAEEEB0-6896-41E8-86BD-0895455F997A}" presName="text2" presStyleLbl="fgAcc2" presStyleIdx="1" presStyleCnt="2">
        <dgm:presLayoutVars>
          <dgm:chPref val="3"/>
        </dgm:presLayoutVars>
      </dgm:prSet>
      <dgm:spPr/>
    </dgm:pt>
    <dgm:pt modelId="{9F0E5413-0219-4E45-956B-19ACE46D21E3}" type="pres">
      <dgm:prSet presAssocID="{6CAEEEB0-6896-41E8-86BD-0895455F997A}" presName="hierChild3" presStyleCnt="0"/>
      <dgm:spPr/>
    </dgm:pt>
  </dgm:ptLst>
  <dgm:cxnLst>
    <dgm:cxn modelId="{8B242309-E9D1-41B0-9DED-AFDC228C5638}" type="presOf" srcId="{8EF21939-17BD-438C-ADAE-2D442AC874A1}" destId="{77D551F5-D000-4525-A99F-B90AA465309C}" srcOrd="0" destOrd="0" presId="urn:microsoft.com/office/officeart/2005/8/layout/hierarchy1"/>
    <dgm:cxn modelId="{57995112-3045-4946-9D24-E9DDB0B6F881}" srcId="{83DE1928-3BEA-46E8-9A5D-ED179E858AD2}" destId="{DBEE388F-0D06-42FD-A309-D0BF0E8CB0E1}" srcOrd="1" destOrd="0" parTransId="{96799670-F134-4E55-96E6-A97E3E0C0362}" sibTransId="{83E5C3D8-121F-4C57-B7C3-25C5E41E5BE6}"/>
    <dgm:cxn modelId="{C48F5E2B-3527-41D1-AB4E-D11AD04DA76C}" type="presOf" srcId="{C86C4A62-863A-478F-ABE7-E55F5F2C87AB}" destId="{0100F735-D819-47D9-9708-649892D724D5}" srcOrd="0" destOrd="0" presId="urn:microsoft.com/office/officeart/2005/8/layout/hierarchy1"/>
    <dgm:cxn modelId="{66C6682E-51D8-4CC7-89A4-AA2FD0A90177}" type="presOf" srcId="{83DE1928-3BEA-46E8-9A5D-ED179E858AD2}" destId="{16137A02-48D1-4864-8066-A5821CDF2BBA}" srcOrd="0" destOrd="0" presId="urn:microsoft.com/office/officeart/2005/8/layout/hierarchy1"/>
    <dgm:cxn modelId="{69936830-3F0A-497E-AA8B-89DCFCA166B4}" type="presOf" srcId="{96799670-F134-4E55-96E6-A97E3E0C0362}" destId="{D2FDA493-8FE3-408E-BAF9-76BB7B575FBF}" srcOrd="0" destOrd="0" presId="urn:microsoft.com/office/officeart/2005/8/layout/hierarchy1"/>
    <dgm:cxn modelId="{0D6B7D37-89C3-49CB-928E-068A5C11D0C5}" type="presOf" srcId="{E41AC6B5-5650-469C-A2C6-D6E442D6486D}" destId="{32F166C9-1F74-433C-95A1-EED41E390338}" srcOrd="0" destOrd="0" presId="urn:microsoft.com/office/officeart/2005/8/layout/hierarchy1"/>
    <dgm:cxn modelId="{67DFD63B-7981-4860-A936-C436FADDF2CD}" type="presOf" srcId="{1069B2BA-903F-4C9A-A3B9-E5906C45625A}" destId="{4DA985CA-13C4-4F46-8BFD-32367C581691}" srcOrd="0" destOrd="0" presId="urn:microsoft.com/office/officeart/2005/8/layout/hierarchy1"/>
    <dgm:cxn modelId="{34288440-29D5-4A1C-81B1-31C0AC3C82CF}" srcId="{C86C4A62-863A-478F-ABE7-E55F5F2C87AB}" destId="{6CAEEEB0-6896-41E8-86BD-0895455F997A}" srcOrd="1" destOrd="0" parTransId="{8EF21939-17BD-438C-ADAE-2D442AC874A1}" sibTransId="{2E6DDD4A-5EA7-4656-8410-2F2381D01BD6}"/>
    <dgm:cxn modelId="{B315BD61-EDC3-4CA1-BA1C-3381CA18239D}" type="presOf" srcId="{D71FA002-449F-4EEC-ABF2-304E0B844A22}" destId="{564FAD63-EABF-4EC2-8C72-BA6D22C9CE65}" srcOrd="0" destOrd="0" presId="urn:microsoft.com/office/officeart/2005/8/layout/hierarchy1"/>
    <dgm:cxn modelId="{81325C50-5901-459A-8B3E-2A319273BAB4}" srcId="{1069B2BA-903F-4C9A-A3B9-E5906C45625A}" destId="{C86C4A62-863A-478F-ABE7-E55F5F2C87AB}" srcOrd="0" destOrd="0" parTransId="{4D72E3BA-5F74-4272-AFCF-C956731CCDFD}" sibTransId="{6F1D7950-D6C7-405F-B648-80FB0002A994}"/>
    <dgm:cxn modelId="{EB3C6B57-A653-442F-844B-90CC8707BDC2}" type="presOf" srcId="{DBEE388F-0D06-42FD-A309-D0BF0E8CB0E1}" destId="{49F7A951-FD9A-49AD-88CA-6E48022B980C}" srcOrd="0" destOrd="0" presId="urn:microsoft.com/office/officeart/2005/8/layout/hierarchy1"/>
    <dgm:cxn modelId="{3F74B879-1975-4D8B-A5D0-7A594149C00E}" srcId="{83DE1928-3BEA-46E8-9A5D-ED179E858AD2}" destId="{4DD41B01-E896-4F05-AB39-CBBCF4113245}" srcOrd="0" destOrd="0" parTransId="{E41AC6B5-5650-469C-A2C6-D6E442D6486D}" sibTransId="{EE760B7C-C16F-4737-BC2D-A72972E7C01E}"/>
    <dgm:cxn modelId="{26EF4595-328F-4083-B7E6-C868C42078FE}" type="presOf" srcId="{6CAEEEB0-6896-41E8-86BD-0895455F997A}" destId="{6FFF38F3-91AC-4666-A546-406E12312F42}" srcOrd="0" destOrd="0" presId="urn:microsoft.com/office/officeart/2005/8/layout/hierarchy1"/>
    <dgm:cxn modelId="{08C697CC-D42E-4421-89CF-DCB9DFB68B6D}" type="presOf" srcId="{4DD41B01-E896-4F05-AB39-CBBCF4113245}" destId="{BE0E3DF5-8923-4302-A5D3-09B188F00C33}" srcOrd="0" destOrd="0" presId="urn:microsoft.com/office/officeart/2005/8/layout/hierarchy1"/>
    <dgm:cxn modelId="{F557C1DA-606B-4D7F-B44E-7D222BC75E1E}" srcId="{C86C4A62-863A-478F-ABE7-E55F5F2C87AB}" destId="{83DE1928-3BEA-46E8-9A5D-ED179E858AD2}" srcOrd="0" destOrd="0" parTransId="{D71FA002-449F-4EEC-ABF2-304E0B844A22}" sibTransId="{1B7BEE25-0ED3-4488-A6AF-DEE0BF3017BB}"/>
    <dgm:cxn modelId="{EED5A494-1C4A-421F-95A4-2851DC480081}" type="presParOf" srcId="{4DA985CA-13C4-4F46-8BFD-32367C581691}" destId="{32395CE0-43CA-489B-B00C-10CFD31A3C34}" srcOrd="0" destOrd="0" presId="urn:microsoft.com/office/officeart/2005/8/layout/hierarchy1"/>
    <dgm:cxn modelId="{FDD930A2-6839-4256-B221-45DA6A850881}" type="presParOf" srcId="{32395CE0-43CA-489B-B00C-10CFD31A3C34}" destId="{2671EEE9-CD20-4BB3-B964-A0455A03859D}" srcOrd="0" destOrd="0" presId="urn:microsoft.com/office/officeart/2005/8/layout/hierarchy1"/>
    <dgm:cxn modelId="{5BA42C39-2862-4366-8CD5-D8B368B741F3}" type="presParOf" srcId="{2671EEE9-CD20-4BB3-B964-A0455A03859D}" destId="{AB9A6550-322D-41F0-BE74-C0EECF8EB33D}" srcOrd="0" destOrd="0" presId="urn:microsoft.com/office/officeart/2005/8/layout/hierarchy1"/>
    <dgm:cxn modelId="{4326E738-A6EC-400B-A1E9-4710C9AAF8F5}" type="presParOf" srcId="{2671EEE9-CD20-4BB3-B964-A0455A03859D}" destId="{0100F735-D819-47D9-9708-649892D724D5}" srcOrd="1" destOrd="0" presId="urn:microsoft.com/office/officeart/2005/8/layout/hierarchy1"/>
    <dgm:cxn modelId="{D9C5A108-4D34-4C7A-8854-8D959C42E28A}" type="presParOf" srcId="{32395CE0-43CA-489B-B00C-10CFD31A3C34}" destId="{A4ED1194-67B7-4DA1-93DB-9A0E8F02A7AC}" srcOrd="1" destOrd="0" presId="urn:microsoft.com/office/officeart/2005/8/layout/hierarchy1"/>
    <dgm:cxn modelId="{AB8D10E0-CA9C-42B0-B10F-7E02B47A64E2}" type="presParOf" srcId="{A4ED1194-67B7-4DA1-93DB-9A0E8F02A7AC}" destId="{564FAD63-EABF-4EC2-8C72-BA6D22C9CE65}" srcOrd="0" destOrd="0" presId="urn:microsoft.com/office/officeart/2005/8/layout/hierarchy1"/>
    <dgm:cxn modelId="{60AC023C-9907-4C01-8F07-D596CA3DB12E}" type="presParOf" srcId="{A4ED1194-67B7-4DA1-93DB-9A0E8F02A7AC}" destId="{2B8E866D-C35A-4DC8-AC97-F6799B7E7667}" srcOrd="1" destOrd="0" presId="urn:microsoft.com/office/officeart/2005/8/layout/hierarchy1"/>
    <dgm:cxn modelId="{BD3B2EC3-D421-4371-8299-297AECAF4BB4}" type="presParOf" srcId="{2B8E866D-C35A-4DC8-AC97-F6799B7E7667}" destId="{FF422774-67E3-4AF4-BBA3-A9449DF799B5}" srcOrd="0" destOrd="0" presId="urn:microsoft.com/office/officeart/2005/8/layout/hierarchy1"/>
    <dgm:cxn modelId="{CA9DC5C7-816E-46A4-A83B-8780273C4898}" type="presParOf" srcId="{FF422774-67E3-4AF4-BBA3-A9449DF799B5}" destId="{CC96DAFA-C502-40D2-A9CE-3726F22C7084}" srcOrd="0" destOrd="0" presId="urn:microsoft.com/office/officeart/2005/8/layout/hierarchy1"/>
    <dgm:cxn modelId="{54337535-9622-4E13-8A22-6C63135BD7D9}" type="presParOf" srcId="{FF422774-67E3-4AF4-BBA3-A9449DF799B5}" destId="{16137A02-48D1-4864-8066-A5821CDF2BBA}" srcOrd="1" destOrd="0" presId="urn:microsoft.com/office/officeart/2005/8/layout/hierarchy1"/>
    <dgm:cxn modelId="{5D3312DC-4389-4EB6-84EC-F91683384759}" type="presParOf" srcId="{2B8E866D-C35A-4DC8-AC97-F6799B7E7667}" destId="{ACEA7C86-0A1F-46AD-BD00-BBEA4E9FBDB1}" srcOrd="1" destOrd="0" presId="urn:microsoft.com/office/officeart/2005/8/layout/hierarchy1"/>
    <dgm:cxn modelId="{867802D1-E39D-4915-8333-41483CB3C32D}" type="presParOf" srcId="{ACEA7C86-0A1F-46AD-BD00-BBEA4E9FBDB1}" destId="{32F166C9-1F74-433C-95A1-EED41E390338}" srcOrd="0" destOrd="0" presId="urn:microsoft.com/office/officeart/2005/8/layout/hierarchy1"/>
    <dgm:cxn modelId="{F6970B8D-2A8B-49FB-99ED-8A38C823DBF1}" type="presParOf" srcId="{ACEA7C86-0A1F-46AD-BD00-BBEA4E9FBDB1}" destId="{BC37F9A9-DA5D-468B-9072-EAB6D2D90BCD}" srcOrd="1" destOrd="0" presId="urn:microsoft.com/office/officeart/2005/8/layout/hierarchy1"/>
    <dgm:cxn modelId="{854DF333-0E6C-458E-BFA0-6C3F573D4E4F}" type="presParOf" srcId="{BC37F9A9-DA5D-468B-9072-EAB6D2D90BCD}" destId="{A0955E57-5506-4B98-B1FC-DD6072F05A16}" srcOrd="0" destOrd="0" presId="urn:microsoft.com/office/officeart/2005/8/layout/hierarchy1"/>
    <dgm:cxn modelId="{07A7B385-0A96-4397-BEB2-A4FB144B00F4}" type="presParOf" srcId="{A0955E57-5506-4B98-B1FC-DD6072F05A16}" destId="{5F18039B-BA61-4E94-BFA3-7F731A94C847}" srcOrd="0" destOrd="0" presId="urn:microsoft.com/office/officeart/2005/8/layout/hierarchy1"/>
    <dgm:cxn modelId="{FAA43B83-DD6F-42C9-8E78-515ACD8D5409}" type="presParOf" srcId="{A0955E57-5506-4B98-B1FC-DD6072F05A16}" destId="{BE0E3DF5-8923-4302-A5D3-09B188F00C33}" srcOrd="1" destOrd="0" presId="urn:microsoft.com/office/officeart/2005/8/layout/hierarchy1"/>
    <dgm:cxn modelId="{B57FED82-70C6-4988-9F91-F2E6D4A653E0}" type="presParOf" srcId="{BC37F9A9-DA5D-468B-9072-EAB6D2D90BCD}" destId="{E6CBE116-2574-42D3-8DA7-37E1558AA822}" srcOrd="1" destOrd="0" presId="urn:microsoft.com/office/officeart/2005/8/layout/hierarchy1"/>
    <dgm:cxn modelId="{69F129C5-2E3E-4D14-8FE2-A9BA85ADB5FC}" type="presParOf" srcId="{ACEA7C86-0A1F-46AD-BD00-BBEA4E9FBDB1}" destId="{D2FDA493-8FE3-408E-BAF9-76BB7B575FBF}" srcOrd="2" destOrd="0" presId="urn:microsoft.com/office/officeart/2005/8/layout/hierarchy1"/>
    <dgm:cxn modelId="{4603A839-F1A5-4ED1-9BF6-5773825584C9}" type="presParOf" srcId="{ACEA7C86-0A1F-46AD-BD00-BBEA4E9FBDB1}" destId="{A9168DE7-CA81-4322-B9D7-472FB443C8D8}" srcOrd="3" destOrd="0" presId="urn:microsoft.com/office/officeart/2005/8/layout/hierarchy1"/>
    <dgm:cxn modelId="{4AD4A996-648A-42B1-B693-681F6F2CF2A6}" type="presParOf" srcId="{A9168DE7-CA81-4322-B9D7-472FB443C8D8}" destId="{93C332B1-7721-4644-BA5A-EC871989F0BF}" srcOrd="0" destOrd="0" presId="urn:microsoft.com/office/officeart/2005/8/layout/hierarchy1"/>
    <dgm:cxn modelId="{94D155BA-6FBF-4099-80D6-91528D237833}" type="presParOf" srcId="{93C332B1-7721-4644-BA5A-EC871989F0BF}" destId="{11668B7A-36E1-4896-942E-87FAF52A4FCE}" srcOrd="0" destOrd="0" presId="urn:microsoft.com/office/officeart/2005/8/layout/hierarchy1"/>
    <dgm:cxn modelId="{CE8AD119-9C5E-46F2-B727-81B33E8ED94A}" type="presParOf" srcId="{93C332B1-7721-4644-BA5A-EC871989F0BF}" destId="{49F7A951-FD9A-49AD-88CA-6E48022B980C}" srcOrd="1" destOrd="0" presId="urn:microsoft.com/office/officeart/2005/8/layout/hierarchy1"/>
    <dgm:cxn modelId="{A389CE19-302E-4E72-B7B9-B6F67C8FFFB9}" type="presParOf" srcId="{A9168DE7-CA81-4322-B9D7-472FB443C8D8}" destId="{B2144CF1-6920-4DA8-AB20-FEA19A59E42D}" srcOrd="1" destOrd="0" presId="urn:microsoft.com/office/officeart/2005/8/layout/hierarchy1"/>
    <dgm:cxn modelId="{EDEA137B-D1A2-4786-9038-35898BD47C94}" type="presParOf" srcId="{A4ED1194-67B7-4DA1-93DB-9A0E8F02A7AC}" destId="{77D551F5-D000-4525-A99F-B90AA465309C}" srcOrd="2" destOrd="0" presId="urn:microsoft.com/office/officeart/2005/8/layout/hierarchy1"/>
    <dgm:cxn modelId="{0D065D46-DF96-45EF-81A9-8929F5E1421F}" type="presParOf" srcId="{A4ED1194-67B7-4DA1-93DB-9A0E8F02A7AC}" destId="{D28811F9-469A-40B7-BA95-1DD0FFD47B1E}" srcOrd="3" destOrd="0" presId="urn:microsoft.com/office/officeart/2005/8/layout/hierarchy1"/>
    <dgm:cxn modelId="{02B25334-DA78-4380-A5C9-F574B8FB3228}" type="presParOf" srcId="{D28811F9-469A-40B7-BA95-1DD0FFD47B1E}" destId="{2F4DD881-A1B5-49CA-B800-49B0921C46D9}" srcOrd="0" destOrd="0" presId="urn:microsoft.com/office/officeart/2005/8/layout/hierarchy1"/>
    <dgm:cxn modelId="{F58E7F78-4D1D-4A43-BD8F-F6ABD4BD20B6}" type="presParOf" srcId="{2F4DD881-A1B5-49CA-B800-49B0921C46D9}" destId="{48C12CB5-2B45-41B9-AAD1-0A2DE2F0FA41}" srcOrd="0" destOrd="0" presId="urn:microsoft.com/office/officeart/2005/8/layout/hierarchy1"/>
    <dgm:cxn modelId="{0A044A2F-4204-454F-B637-A58A462D9CA1}" type="presParOf" srcId="{2F4DD881-A1B5-49CA-B800-49B0921C46D9}" destId="{6FFF38F3-91AC-4666-A546-406E12312F42}" srcOrd="1" destOrd="0" presId="urn:microsoft.com/office/officeart/2005/8/layout/hierarchy1"/>
    <dgm:cxn modelId="{5F563811-F39C-4374-AB87-23567D20FFB8}" type="presParOf" srcId="{D28811F9-469A-40B7-BA95-1DD0FFD47B1E}" destId="{9F0E5413-0219-4E45-956B-19ACE46D21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3267F-38F1-4F0A-9ED0-CEC18F7C3A36}" type="doc">
      <dgm:prSet loTypeId="urn:microsoft.com/office/officeart/2005/8/layout/vProcess5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580135EA-A0C9-422A-9428-1C0C2B3B74D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MX" sz="1600" dirty="0">
              <a:latin typeface="Franklin Gothic Book" panose="020B0503020102020204" pitchFamily="34" charset="0"/>
            </a:rPr>
            <a:t>La información de la Administración pública era inaccesible. Se daba a conocer a través de informes oficiales de resultados. </a:t>
          </a:r>
          <a:endParaRPr lang="es-ES" sz="1600" dirty="0">
            <a:latin typeface="Franklin Gothic Book" panose="020B0503020102020204" pitchFamily="34" charset="0"/>
          </a:endParaRPr>
        </a:p>
      </dgm:t>
    </dgm:pt>
    <dgm:pt modelId="{80215AE7-C1D5-43B4-A0C0-09B07F7B4521}" type="parTrans" cxnId="{3A89ACC1-495C-4B1C-8257-B393F9237A50}">
      <dgm:prSet/>
      <dgm:spPr/>
      <dgm:t>
        <a:bodyPr/>
        <a:lstStyle/>
        <a:p>
          <a:endParaRPr lang="es-ES" sz="280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6D0F4EE7-4177-4FA0-BD4B-FC1A2BD122D5}" type="sibTrans" cxnId="{3A89ACC1-495C-4B1C-8257-B393F9237A50}">
      <dgm:prSet custT="1"/>
      <dgm:spPr/>
      <dgm:t>
        <a:bodyPr/>
        <a:lstStyle/>
        <a:p>
          <a:endParaRPr lang="es-ES" sz="360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9E172FB8-081C-4667-922D-6E71E7D46EA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MX" sz="1600" dirty="0">
              <a:latin typeface="Franklin Gothic Book" panose="020B0503020102020204" pitchFamily="34" charset="0"/>
            </a:rPr>
            <a:t>La presión de la sociedad civil y el impulso de practicas de buen gobierno por organismos internacionales. </a:t>
          </a:r>
          <a:endParaRPr lang="es-ES" sz="1600" dirty="0">
            <a:latin typeface="Franklin Gothic Book" panose="020B0503020102020204" pitchFamily="34" charset="0"/>
          </a:endParaRPr>
        </a:p>
      </dgm:t>
    </dgm:pt>
    <dgm:pt modelId="{61133CC1-D0EE-4238-BFC0-BF7AD7B5FE4E}" type="parTrans" cxnId="{43BB6196-6113-449E-820C-67917F6C943A}">
      <dgm:prSet/>
      <dgm:spPr/>
      <dgm:t>
        <a:bodyPr/>
        <a:lstStyle/>
        <a:p>
          <a:endParaRPr lang="es-ES" sz="280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A2E6CE37-3A80-408C-AF51-1583D90F612E}" type="sibTrans" cxnId="{43BB6196-6113-449E-820C-67917F6C943A}">
      <dgm:prSet custT="1"/>
      <dgm:spPr/>
      <dgm:t>
        <a:bodyPr/>
        <a:lstStyle/>
        <a:p>
          <a:endParaRPr lang="es-ES" sz="360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DBC933CC-CCCE-4387-B173-026FE6D43F8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es-MX" sz="1400" dirty="0">
              <a:latin typeface="Franklin Gothic Book" panose="020B0503020102020204" pitchFamily="34" charset="0"/>
            </a:rPr>
            <a:t>En 2002 se promulgó la primer </a:t>
          </a:r>
          <a:r>
            <a:rPr lang="es-MX" sz="1400" b="1" dirty="0">
              <a:latin typeface="Franklin Gothic Book" panose="020B0503020102020204" pitchFamily="34" charset="0"/>
            </a:rPr>
            <a:t>Ley de Transparencia y Acceso a la Información </a:t>
          </a:r>
          <a:r>
            <a:rPr lang="es-MX" sz="1400" dirty="0">
              <a:latin typeface="Franklin Gothic Book" panose="020B0503020102020204" pitchFamily="34" charset="0"/>
            </a:rPr>
            <a:t>federal, a la par de esta legislación se gestó la creación de organizaciones públicas para garantizar el derecho de acceso a la información. </a:t>
          </a:r>
          <a:endParaRPr lang="es-ES" sz="1400" dirty="0">
            <a:latin typeface="Franklin Gothic Book" panose="020B0503020102020204" pitchFamily="34" charset="0"/>
          </a:endParaRPr>
        </a:p>
      </dgm:t>
    </dgm:pt>
    <dgm:pt modelId="{FA06AC8B-599E-425A-852B-BEF82925CD90}" type="parTrans" cxnId="{2B0735AF-C5A8-4073-9B2D-3B83296EAA7E}">
      <dgm:prSet/>
      <dgm:spPr/>
      <dgm:t>
        <a:bodyPr/>
        <a:lstStyle/>
        <a:p>
          <a:endParaRPr lang="es-ES" sz="280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75248807-B8DC-4096-A93F-D2D96E3F38D9}" type="sibTrans" cxnId="{2B0735AF-C5A8-4073-9B2D-3B83296EAA7E}">
      <dgm:prSet/>
      <dgm:spPr/>
      <dgm:t>
        <a:bodyPr/>
        <a:lstStyle/>
        <a:p>
          <a:endParaRPr lang="es-ES" sz="280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A1C0CB57-2B32-456D-8F8C-A93184A51C3F}" type="pres">
      <dgm:prSet presAssocID="{2433267F-38F1-4F0A-9ED0-CEC18F7C3A36}" presName="outerComposite" presStyleCnt="0">
        <dgm:presLayoutVars>
          <dgm:chMax val="5"/>
          <dgm:dir/>
          <dgm:resizeHandles val="exact"/>
        </dgm:presLayoutVars>
      </dgm:prSet>
      <dgm:spPr/>
    </dgm:pt>
    <dgm:pt modelId="{33F3F15B-EE0B-4918-B831-C67378314FAB}" type="pres">
      <dgm:prSet presAssocID="{2433267F-38F1-4F0A-9ED0-CEC18F7C3A36}" presName="dummyMaxCanvas" presStyleCnt="0">
        <dgm:presLayoutVars/>
      </dgm:prSet>
      <dgm:spPr/>
    </dgm:pt>
    <dgm:pt modelId="{AF0BFDA4-812F-41B8-A5B4-AB67CE987592}" type="pres">
      <dgm:prSet presAssocID="{2433267F-38F1-4F0A-9ED0-CEC18F7C3A36}" presName="ThreeNodes_1" presStyleLbl="node1" presStyleIdx="0" presStyleCnt="3" custScaleX="117647" custScaleY="100000" custLinFactNeighborX="3861" custLinFactNeighborY="-1286">
        <dgm:presLayoutVars>
          <dgm:bulletEnabled val="1"/>
        </dgm:presLayoutVars>
      </dgm:prSet>
      <dgm:spPr/>
    </dgm:pt>
    <dgm:pt modelId="{AD515946-F867-448D-BCFB-5EF6BFBB2ABB}" type="pres">
      <dgm:prSet presAssocID="{2433267F-38F1-4F0A-9ED0-CEC18F7C3A36}" presName="ThreeNodes_2" presStyleLbl="node1" presStyleIdx="1" presStyleCnt="3" custScaleX="117647" custScaleY="100000" custLinFactNeighborY="-2572">
        <dgm:presLayoutVars>
          <dgm:bulletEnabled val="1"/>
        </dgm:presLayoutVars>
      </dgm:prSet>
      <dgm:spPr/>
    </dgm:pt>
    <dgm:pt modelId="{34FCC4A0-44D3-49A2-8933-4340F7C6EFAE}" type="pres">
      <dgm:prSet presAssocID="{2433267F-38F1-4F0A-9ED0-CEC18F7C3A36}" presName="ThreeNodes_3" presStyleLbl="node1" presStyleIdx="2" presStyleCnt="3" custScaleX="117647" custScaleY="100000" custLinFactNeighborX="-2457" custLinFactNeighborY="-2572">
        <dgm:presLayoutVars>
          <dgm:bulletEnabled val="1"/>
        </dgm:presLayoutVars>
      </dgm:prSet>
      <dgm:spPr/>
    </dgm:pt>
    <dgm:pt modelId="{F70CEC70-F8AC-44C7-83EE-6C444EEFB187}" type="pres">
      <dgm:prSet presAssocID="{2433267F-38F1-4F0A-9ED0-CEC18F7C3A36}" presName="ThreeConn_1-2" presStyleLbl="fgAccFollowNode1" presStyleIdx="0" presStyleCnt="2">
        <dgm:presLayoutVars>
          <dgm:bulletEnabled val="1"/>
        </dgm:presLayoutVars>
      </dgm:prSet>
      <dgm:spPr/>
    </dgm:pt>
    <dgm:pt modelId="{EC16FDB5-F158-4380-8CCC-F88C15734E05}" type="pres">
      <dgm:prSet presAssocID="{2433267F-38F1-4F0A-9ED0-CEC18F7C3A36}" presName="ThreeConn_2-3" presStyleLbl="fgAccFollowNode1" presStyleIdx="1" presStyleCnt="2">
        <dgm:presLayoutVars>
          <dgm:bulletEnabled val="1"/>
        </dgm:presLayoutVars>
      </dgm:prSet>
      <dgm:spPr/>
    </dgm:pt>
    <dgm:pt modelId="{BDA68C33-8001-4D30-B3D7-4A00B3FD3FB1}" type="pres">
      <dgm:prSet presAssocID="{2433267F-38F1-4F0A-9ED0-CEC18F7C3A36}" presName="ThreeNodes_1_text" presStyleLbl="node1" presStyleIdx="2" presStyleCnt="3">
        <dgm:presLayoutVars>
          <dgm:bulletEnabled val="1"/>
        </dgm:presLayoutVars>
      </dgm:prSet>
      <dgm:spPr/>
    </dgm:pt>
    <dgm:pt modelId="{A12E9B8A-9618-4BDF-8B9D-C12D299E87BA}" type="pres">
      <dgm:prSet presAssocID="{2433267F-38F1-4F0A-9ED0-CEC18F7C3A36}" presName="ThreeNodes_2_text" presStyleLbl="node1" presStyleIdx="2" presStyleCnt="3">
        <dgm:presLayoutVars>
          <dgm:bulletEnabled val="1"/>
        </dgm:presLayoutVars>
      </dgm:prSet>
      <dgm:spPr/>
    </dgm:pt>
    <dgm:pt modelId="{9F849CFE-815B-474B-BAE0-4859D7F2760D}" type="pres">
      <dgm:prSet presAssocID="{2433267F-38F1-4F0A-9ED0-CEC18F7C3A3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6762D06-4BFE-48BC-933F-59FCE55D57D1}" type="presOf" srcId="{2433267F-38F1-4F0A-9ED0-CEC18F7C3A36}" destId="{A1C0CB57-2B32-456D-8F8C-A93184A51C3F}" srcOrd="0" destOrd="0" presId="urn:microsoft.com/office/officeart/2005/8/layout/vProcess5"/>
    <dgm:cxn modelId="{B7FE0232-E178-454A-B5A6-E860F121D90B}" type="presOf" srcId="{6D0F4EE7-4177-4FA0-BD4B-FC1A2BD122D5}" destId="{F70CEC70-F8AC-44C7-83EE-6C444EEFB187}" srcOrd="0" destOrd="0" presId="urn:microsoft.com/office/officeart/2005/8/layout/vProcess5"/>
    <dgm:cxn modelId="{823B883E-074E-424B-98E6-827E97E23DC5}" type="presOf" srcId="{A2E6CE37-3A80-408C-AF51-1583D90F612E}" destId="{EC16FDB5-F158-4380-8CCC-F88C15734E05}" srcOrd="0" destOrd="0" presId="urn:microsoft.com/office/officeart/2005/8/layout/vProcess5"/>
    <dgm:cxn modelId="{43BB6196-6113-449E-820C-67917F6C943A}" srcId="{2433267F-38F1-4F0A-9ED0-CEC18F7C3A36}" destId="{9E172FB8-081C-4667-922D-6E71E7D46EA5}" srcOrd="1" destOrd="0" parTransId="{61133CC1-D0EE-4238-BFC0-BF7AD7B5FE4E}" sibTransId="{A2E6CE37-3A80-408C-AF51-1583D90F612E}"/>
    <dgm:cxn modelId="{C84ACE98-6091-49E5-9D5C-CA37B38A8630}" type="presOf" srcId="{DBC933CC-CCCE-4387-B173-026FE6D43F8E}" destId="{34FCC4A0-44D3-49A2-8933-4340F7C6EFAE}" srcOrd="0" destOrd="0" presId="urn:microsoft.com/office/officeart/2005/8/layout/vProcess5"/>
    <dgm:cxn modelId="{581A1B9D-D55D-40E7-BD22-836F2C85FD08}" type="presOf" srcId="{9E172FB8-081C-4667-922D-6E71E7D46EA5}" destId="{A12E9B8A-9618-4BDF-8B9D-C12D299E87BA}" srcOrd="1" destOrd="0" presId="urn:microsoft.com/office/officeart/2005/8/layout/vProcess5"/>
    <dgm:cxn modelId="{EB5E3DA2-7EF8-491A-B717-D2026295ACC1}" type="presOf" srcId="{580135EA-A0C9-422A-9428-1C0C2B3B74D4}" destId="{AF0BFDA4-812F-41B8-A5B4-AB67CE987592}" srcOrd="0" destOrd="0" presId="urn:microsoft.com/office/officeart/2005/8/layout/vProcess5"/>
    <dgm:cxn modelId="{5661DBA8-6B89-4E30-B435-964D39AFC5B6}" type="presOf" srcId="{DBC933CC-CCCE-4387-B173-026FE6D43F8E}" destId="{9F849CFE-815B-474B-BAE0-4859D7F2760D}" srcOrd="1" destOrd="0" presId="urn:microsoft.com/office/officeart/2005/8/layout/vProcess5"/>
    <dgm:cxn modelId="{2B0735AF-C5A8-4073-9B2D-3B83296EAA7E}" srcId="{2433267F-38F1-4F0A-9ED0-CEC18F7C3A36}" destId="{DBC933CC-CCCE-4387-B173-026FE6D43F8E}" srcOrd="2" destOrd="0" parTransId="{FA06AC8B-599E-425A-852B-BEF82925CD90}" sibTransId="{75248807-B8DC-4096-A93F-D2D96E3F38D9}"/>
    <dgm:cxn modelId="{3A89ACC1-495C-4B1C-8257-B393F9237A50}" srcId="{2433267F-38F1-4F0A-9ED0-CEC18F7C3A36}" destId="{580135EA-A0C9-422A-9428-1C0C2B3B74D4}" srcOrd="0" destOrd="0" parTransId="{80215AE7-C1D5-43B4-A0C0-09B07F7B4521}" sibTransId="{6D0F4EE7-4177-4FA0-BD4B-FC1A2BD122D5}"/>
    <dgm:cxn modelId="{F1A38CDD-0E85-4272-ACB2-EC1FD95CB550}" type="presOf" srcId="{9E172FB8-081C-4667-922D-6E71E7D46EA5}" destId="{AD515946-F867-448D-BCFB-5EF6BFBB2ABB}" srcOrd="0" destOrd="0" presId="urn:microsoft.com/office/officeart/2005/8/layout/vProcess5"/>
    <dgm:cxn modelId="{847866F3-AA87-46D5-BF1B-E533EB1DD6A3}" type="presOf" srcId="{580135EA-A0C9-422A-9428-1C0C2B3B74D4}" destId="{BDA68C33-8001-4D30-B3D7-4A00B3FD3FB1}" srcOrd="1" destOrd="0" presId="urn:microsoft.com/office/officeart/2005/8/layout/vProcess5"/>
    <dgm:cxn modelId="{076EAABB-3C96-4FE6-A544-E689EA386D03}" type="presParOf" srcId="{A1C0CB57-2B32-456D-8F8C-A93184A51C3F}" destId="{33F3F15B-EE0B-4918-B831-C67378314FAB}" srcOrd="0" destOrd="0" presId="urn:microsoft.com/office/officeart/2005/8/layout/vProcess5"/>
    <dgm:cxn modelId="{3888A644-98F3-4A9D-98F3-CDAE9A56CF2A}" type="presParOf" srcId="{A1C0CB57-2B32-456D-8F8C-A93184A51C3F}" destId="{AF0BFDA4-812F-41B8-A5B4-AB67CE987592}" srcOrd="1" destOrd="0" presId="urn:microsoft.com/office/officeart/2005/8/layout/vProcess5"/>
    <dgm:cxn modelId="{A61309F0-F361-4978-8C33-53DC82C6BB40}" type="presParOf" srcId="{A1C0CB57-2B32-456D-8F8C-A93184A51C3F}" destId="{AD515946-F867-448D-BCFB-5EF6BFBB2ABB}" srcOrd="2" destOrd="0" presId="urn:microsoft.com/office/officeart/2005/8/layout/vProcess5"/>
    <dgm:cxn modelId="{1027B904-336E-41C7-A6FE-267981DF8C4B}" type="presParOf" srcId="{A1C0CB57-2B32-456D-8F8C-A93184A51C3F}" destId="{34FCC4A0-44D3-49A2-8933-4340F7C6EFAE}" srcOrd="3" destOrd="0" presId="urn:microsoft.com/office/officeart/2005/8/layout/vProcess5"/>
    <dgm:cxn modelId="{F981CA59-D6D6-4D61-B44B-D20F45BA72DA}" type="presParOf" srcId="{A1C0CB57-2B32-456D-8F8C-A93184A51C3F}" destId="{F70CEC70-F8AC-44C7-83EE-6C444EEFB187}" srcOrd="4" destOrd="0" presId="urn:microsoft.com/office/officeart/2005/8/layout/vProcess5"/>
    <dgm:cxn modelId="{2253D8FF-D53C-4703-88A6-88ABBEA6A44E}" type="presParOf" srcId="{A1C0CB57-2B32-456D-8F8C-A93184A51C3F}" destId="{EC16FDB5-F158-4380-8CCC-F88C15734E05}" srcOrd="5" destOrd="0" presId="urn:microsoft.com/office/officeart/2005/8/layout/vProcess5"/>
    <dgm:cxn modelId="{C82B2A53-44D1-44FC-A8E6-A61857494135}" type="presParOf" srcId="{A1C0CB57-2B32-456D-8F8C-A93184A51C3F}" destId="{BDA68C33-8001-4D30-B3D7-4A00B3FD3FB1}" srcOrd="6" destOrd="0" presId="urn:microsoft.com/office/officeart/2005/8/layout/vProcess5"/>
    <dgm:cxn modelId="{98762E13-9938-43CE-BDBE-A2C06295A0CA}" type="presParOf" srcId="{A1C0CB57-2B32-456D-8F8C-A93184A51C3F}" destId="{A12E9B8A-9618-4BDF-8B9D-C12D299E87BA}" srcOrd="7" destOrd="0" presId="urn:microsoft.com/office/officeart/2005/8/layout/vProcess5"/>
    <dgm:cxn modelId="{466EEE9D-FA2A-463F-8132-F9B5950AE966}" type="presParOf" srcId="{A1C0CB57-2B32-456D-8F8C-A93184A51C3F}" destId="{9F849CFE-815B-474B-BAE0-4859D7F276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60CD8-ACBF-42A3-98FA-B1EAD0C2E1E0}" type="doc">
      <dgm:prSet loTypeId="urn:microsoft.com/office/officeart/2005/8/layout/hProcess11" loCatId="process" qsTypeId="urn:microsoft.com/office/officeart/2005/8/quickstyle/simple1" qsCatId="simple" csTypeId="urn:microsoft.com/office/officeart/2005/8/colors/accent5_3" csCatId="accent5" phldr="1"/>
      <dgm:spPr/>
    </dgm:pt>
    <dgm:pt modelId="{BBC3CAD9-86EA-4E0D-9EB0-784C81ADC75C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1977</a:t>
          </a:r>
          <a:r>
            <a:rPr lang="es-MX" sz="1400" dirty="0">
              <a:latin typeface="Franklin Gothic Book" panose="020B0503020102020204" pitchFamily="34" charset="0"/>
            </a:rPr>
            <a:t> </a:t>
          </a:r>
        </a:p>
        <a:p>
          <a:r>
            <a:rPr lang="es-MX" sz="1400" dirty="0">
              <a:latin typeface="Franklin Gothic Book" panose="020B0503020102020204" pitchFamily="34" charset="0"/>
            </a:rPr>
            <a:t>Articulo 6to constitucional  “el derecho de acceso a la información será garantizado por el Estado”</a:t>
          </a:r>
          <a:endParaRPr lang="es-ES" sz="1400" dirty="0">
            <a:latin typeface="Franklin Gothic Book" panose="020B0503020102020204" pitchFamily="34" charset="0"/>
          </a:endParaRPr>
        </a:p>
      </dgm:t>
    </dgm:pt>
    <dgm:pt modelId="{9B91AF28-90C7-410B-B684-A138E8CC3158}" type="parTrans" cxnId="{5211B1B1-7746-40C2-A4FD-C5E0C2F52BBF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2211EF3C-2E3B-4820-BE16-A0CFAB5937ED}" type="sibTrans" cxnId="{5211B1B1-7746-40C2-A4FD-C5E0C2F52BBF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7402055F-7446-40BB-9203-26D81D9DFC46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2002 </a:t>
          </a:r>
        </a:p>
        <a:p>
          <a:r>
            <a:rPr lang="es-MX" sz="1400" dirty="0">
              <a:latin typeface="Franklin Gothic Book" panose="020B0503020102020204" pitchFamily="34" charset="0"/>
            </a:rPr>
            <a:t>Ley Federal de Transparencia Acceso a la Información Pública Gubernamental.</a:t>
          </a:r>
          <a:endParaRPr lang="es-ES" sz="1400" dirty="0">
            <a:latin typeface="Franklin Gothic Book" panose="020B0503020102020204" pitchFamily="34" charset="0"/>
          </a:endParaRPr>
        </a:p>
      </dgm:t>
    </dgm:pt>
    <dgm:pt modelId="{D85CCD90-A807-4634-B867-6C212A355E8D}" type="parTrans" cxnId="{80BF58ED-E9F8-42DB-A910-5901B326DF55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89E2516-FE5F-44A8-9F54-A13E9F88ADAE}" type="sibTrans" cxnId="{80BF58ED-E9F8-42DB-A910-5901B326DF55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8435E6AB-47C4-497D-A3A8-2A9ECD535A0C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2003 </a:t>
          </a:r>
        </a:p>
        <a:p>
          <a:r>
            <a:rPr lang="es-MX" sz="1400" dirty="0">
              <a:latin typeface="Franklin Gothic Book" panose="020B0503020102020204" pitchFamily="34" charset="0"/>
            </a:rPr>
            <a:t>Ley de Transparencia,  Acceso a la Información Pública del Distrito Federal</a:t>
          </a:r>
          <a:endParaRPr lang="es-ES" sz="1400" dirty="0">
            <a:latin typeface="Franklin Gothic Book" panose="020B0503020102020204" pitchFamily="34" charset="0"/>
          </a:endParaRPr>
        </a:p>
      </dgm:t>
    </dgm:pt>
    <dgm:pt modelId="{8E1F51F3-D97E-42D9-8CF6-52CD90B489BE}" type="parTrans" cxnId="{4E6C377C-A807-4AC3-984F-7DBCCB1AF16A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480C52D1-775D-45E5-A47E-C009F474C656}" type="sibTrans" cxnId="{4E6C377C-A807-4AC3-984F-7DBCCB1AF16A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AD736F93-A5C5-4113-85A3-3C045E11A690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2007 </a:t>
          </a:r>
        </a:p>
        <a:p>
          <a:r>
            <a:rPr lang="es-MX" sz="1400" dirty="0">
              <a:latin typeface="Franklin Gothic Book" panose="020B0503020102020204" pitchFamily="34" charset="0"/>
            </a:rPr>
            <a:t>Articulo 6to de la CPEUM. Consolidación constitucional del derecho de acceso a </a:t>
          </a:r>
          <a:r>
            <a:rPr lang="es-MX" sz="1400">
              <a:latin typeface="Franklin Gothic Book" panose="020B0503020102020204" pitchFamily="34" charset="0"/>
            </a:rPr>
            <a:t>la información</a:t>
          </a:r>
          <a:endParaRPr lang="es-ES" sz="1400" dirty="0">
            <a:latin typeface="Franklin Gothic Book" panose="020B0503020102020204" pitchFamily="34" charset="0"/>
          </a:endParaRPr>
        </a:p>
      </dgm:t>
    </dgm:pt>
    <dgm:pt modelId="{B7485A6F-7553-442B-AB2F-E04F64509B9E}" type="parTrans" cxnId="{E313BAFD-A85A-456E-A743-83DCD0C6ED00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B24E50AB-A8F4-402A-A38C-58220F311040}" type="sibTrans" cxnId="{E313BAFD-A85A-456E-A743-83DCD0C6ED00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16540F6B-01BE-4FB6-B148-3570975D0700}">
      <dgm:prSet phldrT="[Texto]" custT="1"/>
      <dgm:spPr/>
      <dgm:t>
        <a:bodyPr/>
        <a:lstStyle/>
        <a:p>
          <a:r>
            <a:rPr lang="es-MX" sz="1400" b="1" dirty="0">
              <a:latin typeface="Franklin Gothic Book" panose="020B0503020102020204" pitchFamily="34" charset="0"/>
            </a:rPr>
            <a:t>2008 </a:t>
          </a:r>
        </a:p>
        <a:p>
          <a:r>
            <a:rPr lang="es-MX" sz="1400" dirty="0">
              <a:latin typeface="Franklin Gothic Book" panose="020B0503020102020204" pitchFamily="34" charset="0"/>
            </a:rPr>
            <a:t>Ley de Protección de Datos Personales D.F.  y Ley de Archivos del D.F. </a:t>
          </a:r>
          <a:endParaRPr lang="es-ES" sz="1400" dirty="0">
            <a:latin typeface="Franklin Gothic Book" panose="020B0503020102020204" pitchFamily="34" charset="0"/>
          </a:endParaRPr>
        </a:p>
      </dgm:t>
    </dgm:pt>
    <dgm:pt modelId="{783A2AC4-5A9F-4451-B1BB-551519F545CA}" type="parTrans" cxnId="{0C7B3F21-23DD-4BF8-9A9D-BBC0FBF47E6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4FAC93CB-6CA4-48BA-9F40-68D0CA676EA7}" type="sibTrans" cxnId="{0C7B3F21-23DD-4BF8-9A9D-BBC0FBF47E67}">
      <dgm:prSet/>
      <dgm:spPr/>
      <dgm:t>
        <a:bodyPr/>
        <a:lstStyle/>
        <a:p>
          <a:endParaRPr lang="es-ES" sz="1400">
            <a:latin typeface="Franklin Gothic Book" panose="020B0503020102020204" pitchFamily="34" charset="0"/>
          </a:endParaRPr>
        </a:p>
      </dgm:t>
    </dgm:pt>
    <dgm:pt modelId="{48E82265-8655-45B7-8151-BAB4EAEB249B}" type="pres">
      <dgm:prSet presAssocID="{22860CD8-ACBF-42A3-98FA-B1EAD0C2E1E0}" presName="Name0" presStyleCnt="0">
        <dgm:presLayoutVars>
          <dgm:dir/>
          <dgm:resizeHandles val="exact"/>
        </dgm:presLayoutVars>
      </dgm:prSet>
      <dgm:spPr/>
    </dgm:pt>
    <dgm:pt modelId="{1E9B0DD4-A2E6-4E0C-A33B-BD83C467D22D}" type="pres">
      <dgm:prSet presAssocID="{22860CD8-ACBF-42A3-98FA-B1EAD0C2E1E0}" presName="arrow" presStyleLbl="bgShp" presStyleIdx="0" presStyleCnt="1"/>
      <dgm:spPr>
        <a:solidFill>
          <a:schemeClr val="accent5">
            <a:lumMod val="50000"/>
          </a:schemeClr>
        </a:solidFill>
        <a:ln>
          <a:gradFill>
            <a:gsLst>
              <a:gs pos="3800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2F8E8BDC-69AE-4F61-858E-27021A5079D6}" type="pres">
      <dgm:prSet presAssocID="{22860CD8-ACBF-42A3-98FA-B1EAD0C2E1E0}" presName="points" presStyleCnt="0"/>
      <dgm:spPr/>
    </dgm:pt>
    <dgm:pt modelId="{9D4F4C17-F406-4AEB-B70D-02B25CF71237}" type="pres">
      <dgm:prSet presAssocID="{BBC3CAD9-86EA-4E0D-9EB0-784C81ADC75C}" presName="compositeA" presStyleCnt="0"/>
      <dgm:spPr/>
    </dgm:pt>
    <dgm:pt modelId="{A088C598-1B5A-450B-9C8B-6A3F92467718}" type="pres">
      <dgm:prSet presAssocID="{BBC3CAD9-86EA-4E0D-9EB0-784C81ADC75C}" presName="textA" presStyleLbl="revTx" presStyleIdx="0" presStyleCnt="5">
        <dgm:presLayoutVars>
          <dgm:bulletEnabled val="1"/>
        </dgm:presLayoutVars>
      </dgm:prSet>
      <dgm:spPr/>
    </dgm:pt>
    <dgm:pt modelId="{93DDA0CA-8346-4B33-BE18-351A6DBC89DB}" type="pres">
      <dgm:prSet presAssocID="{BBC3CAD9-86EA-4E0D-9EB0-784C81ADC75C}" presName="circleA" presStyleLbl="node1" presStyleIdx="0" presStyleCnt="5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0692E7A8-FEFE-469B-8CD8-A3DA7336E2C7}" type="pres">
      <dgm:prSet presAssocID="{BBC3CAD9-86EA-4E0D-9EB0-784C81ADC75C}" presName="spaceA" presStyleCnt="0"/>
      <dgm:spPr/>
    </dgm:pt>
    <dgm:pt modelId="{FB245DE0-801E-49D7-BCA0-BFA2520E1D55}" type="pres">
      <dgm:prSet presAssocID="{2211EF3C-2E3B-4820-BE16-A0CFAB5937ED}" presName="space" presStyleCnt="0"/>
      <dgm:spPr/>
    </dgm:pt>
    <dgm:pt modelId="{A8220D5F-4DBF-426C-AA3E-45453C8A5A29}" type="pres">
      <dgm:prSet presAssocID="{7402055F-7446-40BB-9203-26D81D9DFC46}" presName="compositeB" presStyleCnt="0"/>
      <dgm:spPr/>
    </dgm:pt>
    <dgm:pt modelId="{650F51B8-1087-413D-A3E0-2538667FFA5E}" type="pres">
      <dgm:prSet presAssocID="{7402055F-7446-40BB-9203-26D81D9DFC46}" presName="textB" presStyleLbl="revTx" presStyleIdx="1" presStyleCnt="5">
        <dgm:presLayoutVars>
          <dgm:bulletEnabled val="1"/>
        </dgm:presLayoutVars>
      </dgm:prSet>
      <dgm:spPr/>
    </dgm:pt>
    <dgm:pt modelId="{431FF324-B637-4912-9752-08694524239E}" type="pres">
      <dgm:prSet presAssocID="{7402055F-7446-40BB-9203-26D81D9DFC46}" presName="circleB" presStyleLbl="node1" presStyleIdx="1" presStyleCnt="5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DF7DBE41-6DC9-467B-A073-1A58A8BF6045}" type="pres">
      <dgm:prSet presAssocID="{7402055F-7446-40BB-9203-26D81D9DFC46}" presName="spaceB" presStyleCnt="0"/>
      <dgm:spPr/>
    </dgm:pt>
    <dgm:pt modelId="{ADFE626E-31F4-41A8-BA12-48DEC94C688F}" type="pres">
      <dgm:prSet presAssocID="{B89E2516-FE5F-44A8-9F54-A13E9F88ADAE}" presName="space" presStyleCnt="0"/>
      <dgm:spPr/>
    </dgm:pt>
    <dgm:pt modelId="{E52867AB-C7DF-403C-9577-7D9B7DB28F36}" type="pres">
      <dgm:prSet presAssocID="{8435E6AB-47C4-497D-A3A8-2A9ECD535A0C}" presName="compositeA" presStyleCnt="0"/>
      <dgm:spPr/>
    </dgm:pt>
    <dgm:pt modelId="{5A8A1656-1CA2-4D72-AE28-62C23986DD58}" type="pres">
      <dgm:prSet presAssocID="{8435E6AB-47C4-497D-A3A8-2A9ECD535A0C}" presName="textA" presStyleLbl="revTx" presStyleIdx="2" presStyleCnt="5">
        <dgm:presLayoutVars>
          <dgm:bulletEnabled val="1"/>
        </dgm:presLayoutVars>
      </dgm:prSet>
      <dgm:spPr/>
    </dgm:pt>
    <dgm:pt modelId="{8D898BBB-595D-424F-9773-780F04E7054E}" type="pres">
      <dgm:prSet presAssocID="{8435E6AB-47C4-497D-A3A8-2A9ECD535A0C}" presName="circleA" presStyleLbl="node1" presStyleIdx="2" presStyleCnt="5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39EF58D9-4AA3-4966-8948-49572FD7F740}" type="pres">
      <dgm:prSet presAssocID="{8435E6AB-47C4-497D-A3A8-2A9ECD535A0C}" presName="spaceA" presStyleCnt="0"/>
      <dgm:spPr/>
    </dgm:pt>
    <dgm:pt modelId="{28863AA5-81B5-407B-B3D9-9DEFA42D4FD4}" type="pres">
      <dgm:prSet presAssocID="{480C52D1-775D-45E5-A47E-C009F474C656}" presName="space" presStyleCnt="0"/>
      <dgm:spPr/>
    </dgm:pt>
    <dgm:pt modelId="{2C05D2BC-1E0C-4031-99EA-EFA98F05EEA3}" type="pres">
      <dgm:prSet presAssocID="{AD736F93-A5C5-4113-85A3-3C045E11A690}" presName="compositeB" presStyleCnt="0"/>
      <dgm:spPr/>
    </dgm:pt>
    <dgm:pt modelId="{30A03A10-4B15-4283-8939-71E43F5AD31A}" type="pres">
      <dgm:prSet presAssocID="{AD736F93-A5C5-4113-85A3-3C045E11A690}" presName="textB" presStyleLbl="revTx" presStyleIdx="3" presStyleCnt="5">
        <dgm:presLayoutVars>
          <dgm:bulletEnabled val="1"/>
        </dgm:presLayoutVars>
      </dgm:prSet>
      <dgm:spPr/>
    </dgm:pt>
    <dgm:pt modelId="{C242BB97-1568-4C67-8BF4-559A048BBB74}" type="pres">
      <dgm:prSet presAssocID="{AD736F93-A5C5-4113-85A3-3C045E11A690}" presName="circleB" presStyleLbl="node1" presStyleIdx="3" presStyleCnt="5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ACC5BD3B-5B85-4FE7-A35B-1938DB49E958}" type="pres">
      <dgm:prSet presAssocID="{AD736F93-A5C5-4113-85A3-3C045E11A690}" presName="spaceB" presStyleCnt="0"/>
      <dgm:spPr/>
    </dgm:pt>
    <dgm:pt modelId="{EE0B7E0C-5E39-40B0-B41D-726F06288274}" type="pres">
      <dgm:prSet presAssocID="{B24E50AB-A8F4-402A-A38C-58220F311040}" presName="space" presStyleCnt="0"/>
      <dgm:spPr/>
    </dgm:pt>
    <dgm:pt modelId="{78DC3407-F728-40A6-84DD-376AE5A047A2}" type="pres">
      <dgm:prSet presAssocID="{16540F6B-01BE-4FB6-B148-3570975D0700}" presName="compositeA" presStyleCnt="0"/>
      <dgm:spPr/>
    </dgm:pt>
    <dgm:pt modelId="{189BA8C8-D3E2-4D30-8F1F-CDF780C2FBF6}" type="pres">
      <dgm:prSet presAssocID="{16540F6B-01BE-4FB6-B148-3570975D0700}" presName="textA" presStyleLbl="revTx" presStyleIdx="4" presStyleCnt="5">
        <dgm:presLayoutVars>
          <dgm:bulletEnabled val="1"/>
        </dgm:presLayoutVars>
      </dgm:prSet>
      <dgm:spPr/>
    </dgm:pt>
    <dgm:pt modelId="{752A2631-57AF-47BC-B203-0155AD929E0A}" type="pres">
      <dgm:prSet presAssocID="{16540F6B-01BE-4FB6-B148-3570975D0700}" presName="circleA" presStyleLbl="node1" presStyleIdx="4" presStyleCnt="5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9A511DEB-0C5D-4ADD-88CA-262BB33FCC70}" type="pres">
      <dgm:prSet presAssocID="{16540F6B-01BE-4FB6-B148-3570975D0700}" presName="spaceA" presStyleCnt="0"/>
      <dgm:spPr/>
    </dgm:pt>
  </dgm:ptLst>
  <dgm:cxnLst>
    <dgm:cxn modelId="{0C7B3F21-23DD-4BF8-9A9D-BBC0FBF47E67}" srcId="{22860CD8-ACBF-42A3-98FA-B1EAD0C2E1E0}" destId="{16540F6B-01BE-4FB6-B148-3570975D0700}" srcOrd="4" destOrd="0" parTransId="{783A2AC4-5A9F-4451-B1BB-551519F545CA}" sibTransId="{4FAC93CB-6CA4-48BA-9F40-68D0CA676EA7}"/>
    <dgm:cxn modelId="{026FD921-5889-43AB-9872-29AFC52E3317}" type="presOf" srcId="{AD736F93-A5C5-4113-85A3-3C045E11A690}" destId="{30A03A10-4B15-4283-8939-71E43F5AD31A}" srcOrd="0" destOrd="0" presId="urn:microsoft.com/office/officeart/2005/8/layout/hProcess11"/>
    <dgm:cxn modelId="{3A64A247-2E33-4041-8862-7DE0717FB35F}" type="presOf" srcId="{22860CD8-ACBF-42A3-98FA-B1EAD0C2E1E0}" destId="{48E82265-8655-45B7-8151-BAB4EAEB249B}" srcOrd="0" destOrd="0" presId="urn:microsoft.com/office/officeart/2005/8/layout/hProcess11"/>
    <dgm:cxn modelId="{4BEEA76E-2F7E-44BD-B991-E629B8FCEA03}" type="presOf" srcId="{16540F6B-01BE-4FB6-B148-3570975D0700}" destId="{189BA8C8-D3E2-4D30-8F1F-CDF780C2FBF6}" srcOrd="0" destOrd="0" presId="urn:microsoft.com/office/officeart/2005/8/layout/hProcess11"/>
    <dgm:cxn modelId="{C73D2E72-2739-4E27-BC6F-FB89E259FF8F}" type="presOf" srcId="{7402055F-7446-40BB-9203-26D81D9DFC46}" destId="{650F51B8-1087-413D-A3E0-2538667FFA5E}" srcOrd="0" destOrd="0" presId="urn:microsoft.com/office/officeart/2005/8/layout/hProcess11"/>
    <dgm:cxn modelId="{4E6C377C-A807-4AC3-984F-7DBCCB1AF16A}" srcId="{22860CD8-ACBF-42A3-98FA-B1EAD0C2E1E0}" destId="{8435E6AB-47C4-497D-A3A8-2A9ECD535A0C}" srcOrd="2" destOrd="0" parTransId="{8E1F51F3-D97E-42D9-8CF6-52CD90B489BE}" sibTransId="{480C52D1-775D-45E5-A47E-C009F474C656}"/>
    <dgm:cxn modelId="{5211B1B1-7746-40C2-A4FD-C5E0C2F52BBF}" srcId="{22860CD8-ACBF-42A3-98FA-B1EAD0C2E1E0}" destId="{BBC3CAD9-86EA-4E0D-9EB0-784C81ADC75C}" srcOrd="0" destOrd="0" parTransId="{9B91AF28-90C7-410B-B684-A138E8CC3158}" sibTransId="{2211EF3C-2E3B-4820-BE16-A0CFAB5937ED}"/>
    <dgm:cxn modelId="{D26776DA-8F24-46C4-8D98-61314B47CE21}" type="presOf" srcId="{8435E6AB-47C4-497D-A3A8-2A9ECD535A0C}" destId="{5A8A1656-1CA2-4D72-AE28-62C23986DD58}" srcOrd="0" destOrd="0" presId="urn:microsoft.com/office/officeart/2005/8/layout/hProcess11"/>
    <dgm:cxn modelId="{80BF58ED-E9F8-42DB-A910-5901B326DF55}" srcId="{22860CD8-ACBF-42A3-98FA-B1EAD0C2E1E0}" destId="{7402055F-7446-40BB-9203-26D81D9DFC46}" srcOrd="1" destOrd="0" parTransId="{D85CCD90-A807-4634-B867-6C212A355E8D}" sibTransId="{B89E2516-FE5F-44A8-9F54-A13E9F88ADAE}"/>
    <dgm:cxn modelId="{F45FB3F0-5D2E-4312-AB2B-2033B3938148}" type="presOf" srcId="{BBC3CAD9-86EA-4E0D-9EB0-784C81ADC75C}" destId="{A088C598-1B5A-450B-9C8B-6A3F92467718}" srcOrd="0" destOrd="0" presId="urn:microsoft.com/office/officeart/2005/8/layout/hProcess11"/>
    <dgm:cxn modelId="{E313BAFD-A85A-456E-A743-83DCD0C6ED00}" srcId="{22860CD8-ACBF-42A3-98FA-B1EAD0C2E1E0}" destId="{AD736F93-A5C5-4113-85A3-3C045E11A690}" srcOrd="3" destOrd="0" parTransId="{B7485A6F-7553-442B-AB2F-E04F64509B9E}" sibTransId="{B24E50AB-A8F4-402A-A38C-58220F311040}"/>
    <dgm:cxn modelId="{8999D520-744D-44D0-879F-3AEB26537008}" type="presParOf" srcId="{48E82265-8655-45B7-8151-BAB4EAEB249B}" destId="{1E9B0DD4-A2E6-4E0C-A33B-BD83C467D22D}" srcOrd="0" destOrd="0" presId="urn:microsoft.com/office/officeart/2005/8/layout/hProcess11"/>
    <dgm:cxn modelId="{4C828609-98C3-4D42-9B3E-26A93F626B4F}" type="presParOf" srcId="{48E82265-8655-45B7-8151-BAB4EAEB249B}" destId="{2F8E8BDC-69AE-4F61-858E-27021A5079D6}" srcOrd="1" destOrd="0" presId="urn:microsoft.com/office/officeart/2005/8/layout/hProcess11"/>
    <dgm:cxn modelId="{69ACB9A7-2577-4795-82E0-43B40FF9615C}" type="presParOf" srcId="{2F8E8BDC-69AE-4F61-858E-27021A5079D6}" destId="{9D4F4C17-F406-4AEB-B70D-02B25CF71237}" srcOrd="0" destOrd="0" presId="urn:microsoft.com/office/officeart/2005/8/layout/hProcess11"/>
    <dgm:cxn modelId="{C7AB2A89-88E1-48D4-BAAC-F37F738522E6}" type="presParOf" srcId="{9D4F4C17-F406-4AEB-B70D-02B25CF71237}" destId="{A088C598-1B5A-450B-9C8B-6A3F92467718}" srcOrd="0" destOrd="0" presId="urn:microsoft.com/office/officeart/2005/8/layout/hProcess11"/>
    <dgm:cxn modelId="{496A1CFB-84E0-4DEC-9B5B-A3BDFE1A542F}" type="presParOf" srcId="{9D4F4C17-F406-4AEB-B70D-02B25CF71237}" destId="{93DDA0CA-8346-4B33-BE18-351A6DBC89DB}" srcOrd="1" destOrd="0" presId="urn:microsoft.com/office/officeart/2005/8/layout/hProcess11"/>
    <dgm:cxn modelId="{A5CE0742-AD6E-4F01-A1AC-6FBA280B9CB9}" type="presParOf" srcId="{9D4F4C17-F406-4AEB-B70D-02B25CF71237}" destId="{0692E7A8-FEFE-469B-8CD8-A3DA7336E2C7}" srcOrd="2" destOrd="0" presId="urn:microsoft.com/office/officeart/2005/8/layout/hProcess11"/>
    <dgm:cxn modelId="{E6EED7A2-4635-4F56-9E23-4B9AA484C054}" type="presParOf" srcId="{2F8E8BDC-69AE-4F61-858E-27021A5079D6}" destId="{FB245DE0-801E-49D7-BCA0-BFA2520E1D55}" srcOrd="1" destOrd="0" presId="urn:microsoft.com/office/officeart/2005/8/layout/hProcess11"/>
    <dgm:cxn modelId="{934D495E-23A7-487E-AF18-75D4A902469D}" type="presParOf" srcId="{2F8E8BDC-69AE-4F61-858E-27021A5079D6}" destId="{A8220D5F-4DBF-426C-AA3E-45453C8A5A29}" srcOrd="2" destOrd="0" presId="urn:microsoft.com/office/officeart/2005/8/layout/hProcess11"/>
    <dgm:cxn modelId="{39F09F72-0E8A-4948-9402-04C4483EF719}" type="presParOf" srcId="{A8220D5F-4DBF-426C-AA3E-45453C8A5A29}" destId="{650F51B8-1087-413D-A3E0-2538667FFA5E}" srcOrd="0" destOrd="0" presId="urn:microsoft.com/office/officeart/2005/8/layout/hProcess11"/>
    <dgm:cxn modelId="{6E4A7A2B-95B4-413F-9386-ECD1BA2481C1}" type="presParOf" srcId="{A8220D5F-4DBF-426C-AA3E-45453C8A5A29}" destId="{431FF324-B637-4912-9752-08694524239E}" srcOrd="1" destOrd="0" presId="urn:microsoft.com/office/officeart/2005/8/layout/hProcess11"/>
    <dgm:cxn modelId="{04F9599F-447D-4DBA-A789-B3E73CF51165}" type="presParOf" srcId="{A8220D5F-4DBF-426C-AA3E-45453C8A5A29}" destId="{DF7DBE41-6DC9-467B-A073-1A58A8BF6045}" srcOrd="2" destOrd="0" presId="urn:microsoft.com/office/officeart/2005/8/layout/hProcess11"/>
    <dgm:cxn modelId="{9AB6CBA7-CAEB-46FF-8120-B4EC9664E3D5}" type="presParOf" srcId="{2F8E8BDC-69AE-4F61-858E-27021A5079D6}" destId="{ADFE626E-31F4-41A8-BA12-48DEC94C688F}" srcOrd="3" destOrd="0" presId="urn:microsoft.com/office/officeart/2005/8/layout/hProcess11"/>
    <dgm:cxn modelId="{D4B7032D-D3CA-4CF1-8532-B4EE8BC35754}" type="presParOf" srcId="{2F8E8BDC-69AE-4F61-858E-27021A5079D6}" destId="{E52867AB-C7DF-403C-9577-7D9B7DB28F36}" srcOrd="4" destOrd="0" presId="urn:microsoft.com/office/officeart/2005/8/layout/hProcess11"/>
    <dgm:cxn modelId="{A90BFDBC-6C71-4CF9-B2B7-E38E6C9E8223}" type="presParOf" srcId="{E52867AB-C7DF-403C-9577-7D9B7DB28F36}" destId="{5A8A1656-1CA2-4D72-AE28-62C23986DD58}" srcOrd="0" destOrd="0" presId="urn:microsoft.com/office/officeart/2005/8/layout/hProcess11"/>
    <dgm:cxn modelId="{7A8B9A68-A3A4-4DF2-A2B8-9EA305B139F2}" type="presParOf" srcId="{E52867AB-C7DF-403C-9577-7D9B7DB28F36}" destId="{8D898BBB-595D-424F-9773-780F04E7054E}" srcOrd="1" destOrd="0" presId="urn:microsoft.com/office/officeart/2005/8/layout/hProcess11"/>
    <dgm:cxn modelId="{CFFBEB78-5875-405F-88F3-85C8D04BAE11}" type="presParOf" srcId="{E52867AB-C7DF-403C-9577-7D9B7DB28F36}" destId="{39EF58D9-4AA3-4966-8948-49572FD7F740}" srcOrd="2" destOrd="0" presId="urn:microsoft.com/office/officeart/2005/8/layout/hProcess11"/>
    <dgm:cxn modelId="{D6C11482-90DE-4F7B-AB17-7D6ABC598FC6}" type="presParOf" srcId="{2F8E8BDC-69AE-4F61-858E-27021A5079D6}" destId="{28863AA5-81B5-407B-B3D9-9DEFA42D4FD4}" srcOrd="5" destOrd="0" presId="urn:microsoft.com/office/officeart/2005/8/layout/hProcess11"/>
    <dgm:cxn modelId="{F26E3209-A0AD-4C03-BF41-2196F2E5A95A}" type="presParOf" srcId="{2F8E8BDC-69AE-4F61-858E-27021A5079D6}" destId="{2C05D2BC-1E0C-4031-99EA-EFA98F05EEA3}" srcOrd="6" destOrd="0" presId="urn:microsoft.com/office/officeart/2005/8/layout/hProcess11"/>
    <dgm:cxn modelId="{D3CC2EEE-C94E-4628-BC2C-FDBD8012819D}" type="presParOf" srcId="{2C05D2BC-1E0C-4031-99EA-EFA98F05EEA3}" destId="{30A03A10-4B15-4283-8939-71E43F5AD31A}" srcOrd="0" destOrd="0" presId="urn:microsoft.com/office/officeart/2005/8/layout/hProcess11"/>
    <dgm:cxn modelId="{7D310F2D-10B7-4461-A348-F98597389F42}" type="presParOf" srcId="{2C05D2BC-1E0C-4031-99EA-EFA98F05EEA3}" destId="{C242BB97-1568-4C67-8BF4-559A048BBB74}" srcOrd="1" destOrd="0" presId="urn:microsoft.com/office/officeart/2005/8/layout/hProcess11"/>
    <dgm:cxn modelId="{E198E6CC-C27B-483A-8546-379E1D281F36}" type="presParOf" srcId="{2C05D2BC-1E0C-4031-99EA-EFA98F05EEA3}" destId="{ACC5BD3B-5B85-4FE7-A35B-1938DB49E958}" srcOrd="2" destOrd="0" presId="urn:microsoft.com/office/officeart/2005/8/layout/hProcess11"/>
    <dgm:cxn modelId="{BB9AFCA1-DD75-4564-BE1E-36F905ECECE9}" type="presParOf" srcId="{2F8E8BDC-69AE-4F61-858E-27021A5079D6}" destId="{EE0B7E0C-5E39-40B0-B41D-726F06288274}" srcOrd="7" destOrd="0" presId="urn:microsoft.com/office/officeart/2005/8/layout/hProcess11"/>
    <dgm:cxn modelId="{806FAB8F-41E5-4A02-835A-CAA2A925992B}" type="presParOf" srcId="{2F8E8BDC-69AE-4F61-858E-27021A5079D6}" destId="{78DC3407-F728-40A6-84DD-376AE5A047A2}" srcOrd="8" destOrd="0" presId="urn:microsoft.com/office/officeart/2005/8/layout/hProcess11"/>
    <dgm:cxn modelId="{1336CEA3-233C-485F-AF8B-264E5A85132F}" type="presParOf" srcId="{78DC3407-F728-40A6-84DD-376AE5A047A2}" destId="{189BA8C8-D3E2-4D30-8F1F-CDF780C2FBF6}" srcOrd="0" destOrd="0" presId="urn:microsoft.com/office/officeart/2005/8/layout/hProcess11"/>
    <dgm:cxn modelId="{D490FFB9-5C60-4B98-B55D-AE50C8A76C29}" type="presParOf" srcId="{78DC3407-F728-40A6-84DD-376AE5A047A2}" destId="{752A2631-57AF-47BC-B203-0155AD929E0A}" srcOrd="1" destOrd="0" presId="urn:microsoft.com/office/officeart/2005/8/layout/hProcess11"/>
    <dgm:cxn modelId="{CE960AF2-5768-44EC-8EFB-78493324880A}" type="presParOf" srcId="{78DC3407-F728-40A6-84DD-376AE5A047A2}" destId="{9A511DEB-0C5D-4ADD-88CA-262BB33FCC7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860CD8-ACBF-42A3-98FA-B1EAD0C2E1E0}" type="doc">
      <dgm:prSet loTypeId="urn:microsoft.com/office/officeart/2005/8/layout/hProcess11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558F81B1-49A3-44D7-9DC6-454D3D750CB8}">
      <dgm:prSet phldrT="[Texto]"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2014 </a:t>
          </a:r>
        </a:p>
        <a:p>
          <a:r>
            <a:rPr lang="es-MX" dirty="0">
              <a:latin typeface="Franklin Gothic Book" panose="020B0503020102020204" pitchFamily="34" charset="0"/>
            </a:rPr>
            <a:t>Articulo 6to para establecer la nueva naturaleza del  organismo garante nacional</a:t>
          </a:r>
          <a:endParaRPr lang="es-ES" dirty="0">
            <a:latin typeface="Franklin Gothic Book" panose="020B0503020102020204" pitchFamily="34" charset="0"/>
          </a:endParaRPr>
        </a:p>
      </dgm:t>
    </dgm:pt>
    <dgm:pt modelId="{B66AC5BC-45F0-4340-9B94-942B0A63CF6B}" type="parTrans" cxnId="{0B23C5C4-0E74-4EE8-AAF3-5C800F8F63E9}">
      <dgm:prSet/>
      <dgm:spPr/>
      <dgm:t>
        <a:bodyPr/>
        <a:lstStyle/>
        <a:p>
          <a:endParaRPr lang="es-ES"/>
        </a:p>
      </dgm:t>
    </dgm:pt>
    <dgm:pt modelId="{B90BECCC-0EA0-4112-90B8-6416A4F18934}" type="sibTrans" cxnId="{0B23C5C4-0E74-4EE8-AAF3-5C800F8F63E9}">
      <dgm:prSet/>
      <dgm:spPr/>
      <dgm:t>
        <a:bodyPr/>
        <a:lstStyle/>
        <a:p>
          <a:endParaRPr lang="es-ES"/>
        </a:p>
      </dgm:t>
    </dgm:pt>
    <dgm:pt modelId="{94086384-E315-429B-B197-F8ED462B1D86}">
      <dgm:prSet phldrT="[Texto]"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2015  </a:t>
          </a:r>
        </a:p>
        <a:p>
          <a:r>
            <a:rPr lang="es-MX" dirty="0">
              <a:latin typeface="Franklin Gothic Book" panose="020B0503020102020204" pitchFamily="34" charset="0"/>
            </a:rPr>
            <a:t>Ley General de Transparencia y Acceso a la Información Pública</a:t>
          </a:r>
          <a:endParaRPr lang="es-ES" dirty="0">
            <a:latin typeface="Franklin Gothic Book" panose="020B0503020102020204" pitchFamily="34" charset="0"/>
          </a:endParaRPr>
        </a:p>
      </dgm:t>
    </dgm:pt>
    <dgm:pt modelId="{52F888B9-ABBB-4DFD-9E06-C2B3E5BCBDD9}" type="parTrans" cxnId="{E187BC49-9B38-4B3D-89F7-B6F28D9B8D31}">
      <dgm:prSet/>
      <dgm:spPr/>
      <dgm:t>
        <a:bodyPr/>
        <a:lstStyle/>
        <a:p>
          <a:endParaRPr lang="es-ES"/>
        </a:p>
      </dgm:t>
    </dgm:pt>
    <dgm:pt modelId="{F95F6812-FEF5-4BCF-AE86-FE6498AFFD5D}" type="sibTrans" cxnId="{E187BC49-9B38-4B3D-89F7-B6F28D9B8D31}">
      <dgm:prSet/>
      <dgm:spPr/>
      <dgm:t>
        <a:bodyPr/>
        <a:lstStyle/>
        <a:p>
          <a:endParaRPr lang="es-ES"/>
        </a:p>
      </dgm:t>
    </dgm:pt>
    <dgm:pt modelId="{6A234206-189E-4FE3-9679-34BDF57B79C6}">
      <dgm:prSet phldrT="[Texto]"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2016 </a:t>
          </a:r>
          <a:r>
            <a:rPr lang="es-MX" dirty="0">
              <a:latin typeface="Franklin Gothic Book" panose="020B0503020102020204" pitchFamily="34" charset="0"/>
            </a:rPr>
            <a:t> </a:t>
          </a:r>
        </a:p>
        <a:p>
          <a:r>
            <a:rPr lang="es-MX" dirty="0">
              <a:latin typeface="Franklin Gothic Book" panose="020B0503020102020204" pitchFamily="34" charset="0"/>
            </a:rPr>
            <a:t>Ley de Transparencia Acceso a la Información Pública  y Rendición de Cuentas de la Ciudad de México</a:t>
          </a:r>
          <a:endParaRPr lang="es-ES" dirty="0">
            <a:latin typeface="Franklin Gothic Book" panose="020B0503020102020204" pitchFamily="34" charset="0"/>
          </a:endParaRPr>
        </a:p>
      </dgm:t>
    </dgm:pt>
    <dgm:pt modelId="{63A7EABF-883C-4342-BE67-697E0BE65096}" type="parTrans" cxnId="{B61770A9-EEED-490F-B421-5DE58DE7159B}">
      <dgm:prSet/>
      <dgm:spPr/>
      <dgm:t>
        <a:bodyPr/>
        <a:lstStyle/>
        <a:p>
          <a:endParaRPr lang="es-ES"/>
        </a:p>
      </dgm:t>
    </dgm:pt>
    <dgm:pt modelId="{2EFCAEC0-B444-4538-BBED-33BEFC670D9F}" type="sibTrans" cxnId="{B61770A9-EEED-490F-B421-5DE58DE7159B}">
      <dgm:prSet/>
      <dgm:spPr/>
      <dgm:t>
        <a:bodyPr/>
        <a:lstStyle/>
        <a:p>
          <a:endParaRPr lang="es-ES"/>
        </a:p>
      </dgm:t>
    </dgm:pt>
    <dgm:pt modelId="{0C33D2B9-482F-4A0F-8AC3-D8099FE70EC6}">
      <dgm:prSet phldrT="[Texto]"/>
      <dgm:spPr/>
      <dgm:t>
        <a:bodyPr/>
        <a:lstStyle/>
        <a:p>
          <a:r>
            <a:rPr lang="es-MX" b="1" dirty="0">
              <a:latin typeface="Franklin Gothic Book" panose="020B0503020102020204" pitchFamily="34" charset="0"/>
            </a:rPr>
            <a:t>2017</a:t>
          </a:r>
        </a:p>
        <a:p>
          <a:r>
            <a:rPr lang="es-MX" dirty="0">
              <a:latin typeface="Franklin Gothic Book" panose="020B0503020102020204" pitchFamily="34" charset="0"/>
            </a:rPr>
            <a:t>Constitución Política de la Ciudad de México. Art 7 (DAI) Art 49 (Organismo garante local)</a:t>
          </a:r>
          <a:endParaRPr lang="es-ES" dirty="0">
            <a:latin typeface="Franklin Gothic Book" panose="020B0503020102020204" pitchFamily="34" charset="0"/>
          </a:endParaRPr>
        </a:p>
      </dgm:t>
    </dgm:pt>
    <dgm:pt modelId="{BB686CCF-BE4C-44B1-A121-43F86D26D9CE}" type="parTrans" cxnId="{A263EA4C-7904-4169-9839-EE8F6B6048E3}">
      <dgm:prSet/>
      <dgm:spPr/>
      <dgm:t>
        <a:bodyPr/>
        <a:lstStyle/>
        <a:p>
          <a:endParaRPr lang="es-ES"/>
        </a:p>
      </dgm:t>
    </dgm:pt>
    <dgm:pt modelId="{CAAD339C-81B9-4FEC-BB75-B05DDC256538}" type="sibTrans" cxnId="{A263EA4C-7904-4169-9839-EE8F6B6048E3}">
      <dgm:prSet/>
      <dgm:spPr/>
      <dgm:t>
        <a:bodyPr/>
        <a:lstStyle/>
        <a:p>
          <a:endParaRPr lang="es-ES"/>
        </a:p>
      </dgm:t>
    </dgm:pt>
    <dgm:pt modelId="{48E82265-8655-45B7-8151-BAB4EAEB249B}" type="pres">
      <dgm:prSet presAssocID="{22860CD8-ACBF-42A3-98FA-B1EAD0C2E1E0}" presName="Name0" presStyleCnt="0">
        <dgm:presLayoutVars>
          <dgm:dir/>
          <dgm:resizeHandles val="exact"/>
        </dgm:presLayoutVars>
      </dgm:prSet>
      <dgm:spPr/>
    </dgm:pt>
    <dgm:pt modelId="{1E9B0DD4-A2E6-4E0C-A33B-BD83C467D22D}" type="pres">
      <dgm:prSet presAssocID="{22860CD8-ACBF-42A3-98FA-B1EAD0C2E1E0}" presName="arrow" presStyleLbl="bgShp" presStyleIdx="0" presStyleCnt="1"/>
      <dgm:spPr>
        <a:solidFill>
          <a:schemeClr val="accent5">
            <a:lumMod val="50000"/>
          </a:schemeClr>
        </a:solidFill>
        <a:ln>
          <a:gradFill>
            <a:gsLst>
              <a:gs pos="3800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2F8E8BDC-69AE-4F61-858E-27021A5079D6}" type="pres">
      <dgm:prSet presAssocID="{22860CD8-ACBF-42A3-98FA-B1EAD0C2E1E0}" presName="points" presStyleCnt="0"/>
      <dgm:spPr/>
    </dgm:pt>
    <dgm:pt modelId="{1D1E5E88-D8F6-4B3B-B169-828EF9F370C0}" type="pres">
      <dgm:prSet presAssocID="{558F81B1-49A3-44D7-9DC6-454D3D750CB8}" presName="compositeA" presStyleCnt="0"/>
      <dgm:spPr/>
    </dgm:pt>
    <dgm:pt modelId="{50C3B7FA-231B-4BDB-B79F-8AD27A7EF039}" type="pres">
      <dgm:prSet presAssocID="{558F81B1-49A3-44D7-9DC6-454D3D750CB8}" presName="textA" presStyleLbl="revTx" presStyleIdx="0" presStyleCnt="4">
        <dgm:presLayoutVars>
          <dgm:bulletEnabled val="1"/>
        </dgm:presLayoutVars>
      </dgm:prSet>
      <dgm:spPr/>
    </dgm:pt>
    <dgm:pt modelId="{057154D9-1FC3-458D-A9CC-052BF7420645}" type="pres">
      <dgm:prSet presAssocID="{558F81B1-49A3-44D7-9DC6-454D3D750CB8}" presName="circleA" presStyleLbl="node1" presStyleIdx="0" presStyleCnt="4"/>
      <dgm:spPr/>
    </dgm:pt>
    <dgm:pt modelId="{ABB5D180-EA62-4CB7-95E8-73DFACAEBAC5}" type="pres">
      <dgm:prSet presAssocID="{558F81B1-49A3-44D7-9DC6-454D3D750CB8}" presName="spaceA" presStyleCnt="0"/>
      <dgm:spPr/>
    </dgm:pt>
    <dgm:pt modelId="{1521220B-8D03-49F1-987D-53852E30D006}" type="pres">
      <dgm:prSet presAssocID="{B90BECCC-0EA0-4112-90B8-6416A4F18934}" presName="space" presStyleCnt="0"/>
      <dgm:spPr/>
    </dgm:pt>
    <dgm:pt modelId="{63D7FBF8-2C82-4CAE-889D-93C72D7760C5}" type="pres">
      <dgm:prSet presAssocID="{94086384-E315-429B-B197-F8ED462B1D86}" presName="compositeB" presStyleCnt="0"/>
      <dgm:spPr/>
    </dgm:pt>
    <dgm:pt modelId="{87C7F32E-DFBD-423C-B01F-856861AE7207}" type="pres">
      <dgm:prSet presAssocID="{94086384-E315-429B-B197-F8ED462B1D86}" presName="textB" presStyleLbl="revTx" presStyleIdx="1" presStyleCnt="4">
        <dgm:presLayoutVars>
          <dgm:bulletEnabled val="1"/>
        </dgm:presLayoutVars>
      </dgm:prSet>
      <dgm:spPr/>
    </dgm:pt>
    <dgm:pt modelId="{EBDAE81D-32EC-4D84-B9E4-C293D14D2BB2}" type="pres">
      <dgm:prSet presAssocID="{94086384-E315-429B-B197-F8ED462B1D86}" presName="circleB" presStyleLbl="node1" presStyleIdx="1" presStyleCnt="4"/>
      <dgm:spPr/>
    </dgm:pt>
    <dgm:pt modelId="{23D45B9A-9A89-4C84-BB75-9D63EA815B89}" type="pres">
      <dgm:prSet presAssocID="{94086384-E315-429B-B197-F8ED462B1D86}" presName="spaceB" presStyleCnt="0"/>
      <dgm:spPr/>
    </dgm:pt>
    <dgm:pt modelId="{9C654A81-A2A4-4628-8FBE-502C19404D2C}" type="pres">
      <dgm:prSet presAssocID="{F95F6812-FEF5-4BCF-AE86-FE6498AFFD5D}" presName="space" presStyleCnt="0"/>
      <dgm:spPr/>
    </dgm:pt>
    <dgm:pt modelId="{FEC4512B-EDB3-482D-8F77-A0BBFCBB23F8}" type="pres">
      <dgm:prSet presAssocID="{6A234206-189E-4FE3-9679-34BDF57B79C6}" presName="compositeA" presStyleCnt="0"/>
      <dgm:spPr/>
    </dgm:pt>
    <dgm:pt modelId="{EB5B667E-8C28-440A-B1B4-EBDBFF92579A}" type="pres">
      <dgm:prSet presAssocID="{6A234206-189E-4FE3-9679-34BDF57B79C6}" presName="textA" presStyleLbl="revTx" presStyleIdx="2" presStyleCnt="4">
        <dgm:presLayoutVars>
          <dgm:bulletEnabled val="1"/>
        </dgm:presLayoutVars>
      </dgm:prSet>
      <dgm:spPr/>
    </dgm:pt>
    <dgm:pt modelId="{782617E7-18D3-4C4A-90EF-97CF451A57D4}" type="pres">
      <dgm:prSet presAssocID="{6A234206-189E-4FE3-9679-34BDF57B79C6}" presName="circleA" presStyleLbl="node1" presStyleIdx="2" presStyleCnt="4"/>
      <dgm:spPr/>
    </dgm:pt>
    <dgm:pt modelId="{0C9628C0-32BA-46D6-B7C7-2FFFDC160305}" type="pres">
      <dgm:prSet presAssocID="{6A234206-189E-4FE3-9679-34BDF57B79C6}" presName="spaceA" presStyleCnt="0"/>
      <dgm:spPr/>
    </dgm:pt>
    <dgm:pt modelId="{C9265734-6270-4D9B-A2C6-AB70F72AAD7E}" type="pres">
      <dgm:prSet presAssocID="{2EFCAEC0-B444-4538-BBED-33BEFC670D9F}" presName="space" presStyleCnt="0"/>
      <dgm:spPr/>
    </dgm:pt>
    <dgm:pt modelId="{1EA3FE63-C9EB-4EE0-8201-5DF2452377E7}" type="pres">
      <dgm:prSet presAssocID="{0C33D2B9-482F-4A0F-8AC3-D8099FE70EC6}" presName="compositeB" presStyleCnt="0"/>
      <dgm:spPr/>
    </dgm:pt>
    <dgm:pt modelId="{9A582D81-DC7A-48BB-AC8F-6CBCF7EA19FB}" type="pres">
      <dgm:prSet presAssocID="{0C33D2B9-482F-4A0F-8AC3-D8099FE70EC6}" presName="textB" presStyleLbl="revTx" presStyleIdx="3" presStyleCnt="4">
        <dgm:presLayoutVars>
          <dgm:bulletEnabled val="1"/>
        </dgm:presLayoutVars>
      </dgm:prSet>
      <dgm:spPr/>
    </dgm:pt>
    <dgm:pt modelId="{D7DF64D3-4571-4272-9319-9EBE81273702}" type="pres">
      <dgm:prSet presAssocID="{0C33D2B9-482F-4A0F-8AC3-D8099FE70EC6}" presName="circleB" presStyleLbl="node1" presStyleIdx="3" presStyleCnt="4"/>
      <dgm:spPr/>
    </dgm:pt>
    <dgm:pt modelId="{97D92E87-D1D1-4D81-9A61-6C05E2D17475}" type="pres">
      <dgm:prSet presAssocID="{0C33D2B9-482F-4A0F-8AC3-D8099FE70EC6}" presName="spaceB" presStyleCnt="0"/>
      <dgm:spPr/>
    </dgm:pt>
  </dgm:ptLst>
  <dgm:cxnLst>
    <dgm:cxn modelId="{F2190B06-7A72-472F-A330-886E8D4C999A}" type="presOf" srcId="{94086384-E315-429B-B197-F8ED462B1D86}" destId="{87C7F32E-DFBD-423C-B01F-856861AE7207}" srcOrd="0" destOrd="0" presId="urn:microsoft.com/office/officeart/2005/8/layout/hProcess11"/>
    <dgm:cxn modelId="{E187BC49-9B38-4B3D-89F7-B6F28D9B8D31}" srcId="{22860CD8-ACBF-42A3-98FA-B1EAD0C2E1E0}" destId="{94086384-E315-429B-B197-F8ED462B1D86}" srcOrd="1" destOrd="0" parTransId="{52F888B9-ABBB-4DFD-9E06-C2B3E5BCBDD9}" sibTransId="{F95F6812-FEF5-4BCF-AE86-FE6498AFFD5D}"/>
    <dgm:cxn modelId="{A263EA4C-7904-4169-9839-EE8F6B6048E3}" srcId="{22860CD8-ACBF-42A3-98FA-B1EAD0C2E1E0}" destId="{0C33D2B9-482F-4A0F-8AC3-D8099FE70EC6}" srcOrd="3" destOrd="0" parTransId="{BB686CCF-BE4C-44B1-A121-43F86D26D9CE}" sibTransId="{CAAD339C-81B9-4FEC-BB75-B05DDC256538}"/>
    <dgm:cxn modelId="{E0B99695-F3CC-4DC1-B697-83C5CB6B5C60}" type="presOf" srcId="{6A234206-189E-4FE3-9679-34BDF57B79C6}" destId="{EB5B667E-8C28-440A-B1B4-EBDBFF92579A}" srcOrd="0" destOrd="0" presId="urn:microsoft.com/office/officeart/2005/8/layout/hProcess11"/>
    <dgm:cxn modelId="{B61770A9-EEED-490F-B421-5DE58DE7159B}" srcId="{22860CD8-ACBF-42A3-98FA-B1EAD0C2E1E0}" destId="{6A234206-189E-4FE3-9679-34BDF57B79C6}" srcOrd="2" destOrd="0" parTransId="{63A7EABF-883C-4342-BE67-697E0BE65096}" sibTransId="{2EFCAEC0-B444-4538-BBED-33BEFC670D9F}"/>
    <dgm:cxn modelId="{0B23C5C4-0E74-4EE8-AAF3-5C800F8F63E9}" srcId="{22860CD8-ACBF-42A3-98FA-B1EAD0C2E1E0}" destId="{558F81B1-49A3-44D7-9DC6-454D3D750CB8}" srcOrd="0" destOrd="0" parTransId="{B66AC5BC-45F0-4340-9B94-942B0A63CF6B}" sibTransId="{B90BECCC-0EA0-4112-90B8-6416A4F18934}"/>
    <dgm:cxn modelId="{C775A4D6-5518-4F2C-9C18-49FF55702CE4}" type="presOf" srcId="{0C33D2B9-482F-4A0F-8AC3-D8099FE70EC6}" destId="{9A582D81-DC7A-48BB-AC8F-6CBCF7EA19FB}" srcOrd="0" destOrd="0" presId="urn:microsoft.com/office/officeart/2005/8/layout/hProcess11"/>
    <dgm:cxn modelId="{2AC214D8-25BF-4C33-8A0E-AA5F255D9CC7}" type="presOf" srcId="{22860CD8-ACBF-42A3-98FA-B1EAD0C2E1E0}" destId="{48E82265-8655-45B7-8151-BAB4EAEB249B}" srcOrd="0" destOrd="0" presId="urn:microsoft.com/office/officeart/2005/8/layout/hProcess11"/>
    <dgm:cxn modelId="{57188DDD-A669-4767-97B4-9C6B952CE4E8}" type="presOf" srcId="{558F81B1-49A3-44D7-9DC6-454D3D750CB8}" destId="{50C3B7FA-231B-4BDB-B79F-8AD27A7EF039}" srcOrd="0" destOrd="0" presId="urn:microsoft.com/office/officeart/2005/8/layout/hProcess11"/>
    <dgm:cxn modelId="{21D491DF-2F69-4F40-94D0-B26467B5619A}" type="presParOf" srcId="{48E82265-8655-45B7-8151-BAB4EAEB249B}" destId="{1E9B0DD4-A2E6-4E0C-A33B-BD83C467D22D}" srcOrd="0" destOrd="0" presId="urn:microsoft.com/office/officeart/2005/8/layout/hProcess11"/>
    <dgm:cxn modelId="{801D6E58-FFFD-45D9-A95E-B6CF6B8E9496}" type="presParOf" srcId="{48E82265-8655-45B7-8151-BAB4EAEB249B}" destId="{2F8E8BDC-69AE-4F61-858E-27021A5079D6}" srcOrd="1" destOrd="0" presId="urn:microsoft.com/office/officeart/2005/8/layout/hProcess11"/>
    <dgm:cxn modelId="{842E0550-B6E6-4565-AD96-D89F876FEEFA}" type="presParOf" srcId="{2F8E8BDC-69AE-4F61-858E-27021A5079D6}" destId="{1D1E5E88-D8F6-4B3B-B169-828EF9F370C0}" srcOrd="0" destOrd="0" presId="urn:microsoft.com/office/officeart/2005/8/layout/hProcess11"/>
    <dgm:cxn modelId="{C6E09355-0833-4E9A-A3BC-628B0282D399}" type="presParOf" srcId="{1D1E5E88-D8F6-4B3B-B169-828EF9F370C0}" destId="{50C3B7FA-231B-4BDB-B79F-8AD27A7EF039}" srcOrd="0" destOrd="0" presId="urn:microsoft.com/office/officeart/2005/8/layout/hProcess11"/>
    <dgm:cxn modelId="{64295814-E16F-47EF-A03B-971BA985A747}" type="presParOf" srcId="{1D1E5E88-D8F6-4B3B-B169-828EF9F370C0}" destId="{057154D9-1FC3-458D-A9CC-052BF7420645}" srcOrd="1" destOrd="0" presId="urn:microsoft.com/office/officeart/2005/8/layout/hProcess11"/>
    <dgm:cxn modelId="{EAD464AC-1A87-47FC-ACD6-CD876515B50E}" type="presParOf" srcId="{1D1E5E88-D8F6-4B3B-B169-828EF9F370C0}" destId="{ABB5D180-EA62-4CB7-95E8-73DFACAEBAC5}" srcOrd="2" destOrd="0" presId="urn:microsoft.com/office/officeart/2005/8/layout/hProcess11"/>
    <dgm:cxn modelId="{D127435E-55F4-44B8-91EB-279FD3B8B99E}" type="presParOf" srcId="{2F8E8BDC-69AE-4F61-858E-27021A5079D6}" destId="{1521220B-8D03-49F1-987D-53852E30D006}" srcOrd="1" destOrd="0" presId="urn:microsoft.com/office/officeart/2005/8/layout/hProcess11"/>
    <dgm:cxn modelId="{33846D45-F278-4173-A105-1A84873F909A}" type="presParOf" srcId="{2F8E8BDC-69AE-4F61-858E-27021A5079D6}" destId="{63D7FBF8-2C82-4CAE-889D-93C72D7760C5}" srcOrd="2" destOrd="0" presId="urn:microsoft.com/office/officeart/2005/8/layout/hProcess11"/>
    <dgm:cxn modelId="{11A4B9D1-CA04-42D9-9186-268CEFB8932A}" type="presParOf" srcId="{63D7FBF8-2C82-4CAE-889D-93C72D7760C5}" destId="{87C7F32E-DFBD-423C-B01F-856861AE7207}" srcOrd="0" destOrd="0" presId="urn:microsoft.com/office/officeart/2005/8/layout/hProcess11"/>
    <dgm:cxn modelId="{7EC80416-56E9-4E1B-A313-ACC841B0C78A}" type="presParOf" srcId="{63D7FBF8-2C82-4CAE-889D-93C72D7760C5}" destId="{EBDAE81D-32EC-4D84-B9E4-C293D14D2BB2}" srcOrd="1" destOrd="0" presId="urn:microsoft.com/office/officeart/2005/8/layout/hProcess11"/>
    <dgm:cxn modelId="{47A41D23-1A5B-44EA-B858-25383ABFBA97}" type="presParOf" srcId="{63D7FBF8-2C82-4CAE-889D-93C72D7760C5}" destId="{23D45B9A-9A89-4C84-BB75-9D63EA815B89}" srcOrd="2" destOrd="0" presId="urn:microsoft.com/office/officeart/2005/8/layout/hProcess11"/>
    <dgm:cxn modelId="{C90396C7-EAD1-40E6-9D20-C1F3A06F4E85}" type="presParOf" srcId="{2F8E8BDC-69AE-4F61-858E-27021A5079D6}" destId="{9C654A81-A2A4-4628-8FBE-502C19404D2C}" srcOrd="3" destOrd="0" presId="urn:microsoft.com/office/officeart/2005/8/layout/hProcess11"/>
    <dgm:cxn modelId="{B669FC17-AC7C-4122-99DA-1405AC7EADA1}" type="presParOf" srcId="{2F8E8BDC-69AE-4F61-858E-27021A5079D6}" destId="{FEC4512B-EDB3-482D-8F77-A0BBFCBB23F8}" srcOrd="4" destOrd="0" presId="urn:microsoft.com/office/officeart/2005/8/layout/hProcess11"/>
    <dgm:cxn modelId="{3A288921-EC56-4CA8-861F-5C3D0582A3B0}" type="presParOf" srcId="{FEC4512B-EDB3-482D-8F77-A0BBFCBB23F8}" destId="{EB5B667E-8C28-440A-B1B4-EBDBFF92579A}" srcOrd="0" destOrd="0" presId="urn:microsoft.com/office/officeart/2005/8/layout/hProcess11"/>
    <dgm:cxn modelId="{CEC7DD10-9473-4BFA-8271-FE58A185EC82}" type="presParOf" srcId="{FEC4512B-EDB3-482D-8F77-A0BBFCBB23F8}" destId="{782617E7-18D3-4C4A-90EF-97CF451A57D4}" srcOrd="1" destOrd="0" presId="urn:microsoft.com/office/officeart/2005/8/layout/hProcess11"/>
    <dgm:cxn modelId="{9570AFAC-3AE4-489A-90FF-84B197126874}" type="presParOf" srcId="{FEC4512B-EDB3-482D-8F77-A0BBFCBB23F8}" destId="{0C9628C0-32BA-46D6-B7C7-2FFFDC160305}" srcOrd="2" destOrd="0" presId="urn:microsoft.com/office/officeart/2005/8/layout/hProcess11"/>
    <dgm:cxn modelId="{649B73DB-8548-491E-BC6A-6733B2D5C5E3}" type="presParOf" srcId="{2F8E8BDC-69AE-4F61-858E-27021A5079D6}" destId="{C9265734-6270-4D9B-A2C6-AB70F72AAD7E}" srcOrd="5" destOrd="0" presId="urn:microsoft.com/office/officeart/2005/8/layout/hProcess11"/>
    <dgm:cxn modelId="{44064A50-4F49-482E-A73B-8FECFCAC56C5}" type="presParOf" srcId="{2F8E8BDC-69AE-4F61-858E-27021A5079D6}" destId="{1EA3FE63-C9EB-4EE0-8201-5DF2452377E7}" srcOrd="6" destOrd="0" presId="urn:microsoft.com/office/officeart/2005/8/layout/hProcess11"/>
    <dgm:cxn modelId="{7C77CAED-2D8B-43A4-BAEE-789D50B3DE17}" type="presParOf" srcId="{1EA3FE63-C9EB-4EE0-8201-5DF2452377E7}" destId="{9A582D81-DC7A-48BB-AC8F-6CBCF7EA19FB}" srcOrd="0" destOrd="0" presId="urn:microsoft.com/office/officeart/2005/8/layout/hProcess11"/>
    <dgm:cxn modelId="{58B2FB3A-0D1D-47DC-AE0E-DF2284CC7B31}" type="presParOf" srcId="{1EA3FE63-C9EB-4EE0-8201-5DF2452377E7}" destId="{D7DF64D3-4571-4272-9319-9EBE81273702}" srcOrd="1" destOrd="0" presId="urn:microsoft.com/office/officeart/2005/8/layout/hProcess11"/>
    <dgm:cxn modelId="{84A6F910-5A77-4BD3-970D-3B8BE2E13F80}" type="presParOf" srcId="{1EA3FE63-C9EB-4EE0-8201-5DF2452377E7}" destId="{97D92E87-D1D1-4D81-9A61-6C05E2D174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01BE13-8DEC-445B-9FC7-EA6B3042A704}" type="doc">
      <dgm:prSet loTypeId="urn:microsoft.com/office/officeart/2005/8/layout/pyramid4" loCatId="pyramid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938A941C-1506-41A1-987E-C48ED95664ED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1200" b="0" dirty="0">
              <a:solidFill>
                <a:schemeClr val="bg1"/>
              </a:solidFill>
              <a:latin typeface="Franklin Gothic Book" panose="020B0503020102020204" pitchFamily="34" charset="0"/>
            </a:rPr>
            <a:t>Establecimiento de la democracia</a:t>
          </a:r>
          <a:endParaRPr lang="es-ES" sz="1200" b="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C084B20C-491C-408B-8164-5A18D5C7CA6A}" type="parTrans" cxnId="{585F9E39-D902-4B3A-9AE4-41CD3A150174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3672057-CB51-403C-891B-81B082D573F3}" type="sibTrans" cxnId="{585F9E39-D902-4B3A-9AE4-41CD3A150174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FE5FC52-A2BE-4DF9-B7AF-3B152936357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1200" b="0" dirty="0">
              <a:solidFill>
                <a:schemeClr val="bg1"/>
              </a:solidFill>
              <a:latin typeface="Franklin Gothic Book" panose="020B0503020102020204" pitchFamily="34" charset="0"/>
            </a:rPr>
            <a:t>Marco institucional y normativo para las elecciones</a:t>
          </a:r>
          <a:endParaRPr lang="es-ES" sz="1200" b="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4325D48D-E96B-433A-9118-5CEC7C5225AA}" type="parTrans" cxnId="{900BF9AD-ED60-4B82-86F0-A85A9B1708F8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B38DB3C-6D31-4E18-BE1B-E3B30B37A498}" type="sibTrans" cxnId="{900BF9AD-ED60-4B82-86F0-A85A9B1708F8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892D8928-0B9F-4599-958F-814D23271CA1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MX" b="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endParaRPr lang="es-MX" b="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r>
            <a:rPr lang="es-MX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NUEVA SOCIEDAD DEMANDANTE Y PARTICIPATIVA</a:t>
          </a:r>
          <a:endParaRPr lang="es-ES" b="1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gm:t>
    </dgm:pt>
    <dgm:pt modelId="{95A526BA-0B5B-4D21-BA87-AEAF571FF14E}" type="parTrans" cxnId="{1F2FB19A-84D2-449D-925D-B459C77897E5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FC989F3-52C1-4D26-901A-642BDC0AE871}" type="sibTrans" cxnId="{1F2FB19A-84D2-449D-925D-B459C77897E5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18C9920-0405-4E15-9FBF-2E1280C4F2FD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1200" b="0" dirty="0">
              <a:solidFill>
                <a:schemeClr val="bg1"/>
              </a:solidFill>
              <a:latin typeface="Franklin Gothic Book" panose="020B0503020102020204" pitchFamily="34" charset="0"/>
            </a:rPr>
            <a:t>Alternancia en el poder</a:t>
          </a:r>
          <a:endParaRPr lang="es-ES" sz="1200" b="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D03EC164-8B87-4E1B-86E5-8C5D3AA4A538}" type="parTrans" cxnId="{7031C628-B37E-4220-BC7B-088C843F7DA8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6C1C60B-D1D4-48A7-9FF4-D0ED35FFA225}" type="sibTrans" cxnId="{7031C628-B37E-4220-BC7B-088C843F7DA8}">
      <dgm:prSet/>
      <dgm:spPr/>
      <dgm:t>
        <a:bodyPr/>
        <a:lstStyle/>
        <a:p>
          <a:endParaRPr lang="es-ES" b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61D5E25-53AC-4011-AFC3-31D9FC98BA4E}" type="pres">
      <dgm:prSet presAssocID="{DD01BE13-8DEC-445B-9FC7-EA6B3042A704}" presName="compositeShape" presStyleCnt="0">
        <dgm:presLayoutVars>
          <dgm:chMax val="9"/>
          <dgm:dir/>
          <dgm:resizeHandles val="exact"/>
        </dgm:presLayoutVars>
      </dgm:prSet>
      <dgm:spPr/>
    </dgm:pt>
    <dgm:pt modelId="{D4703C14-32A4-42AE-9289-86720BEFFBCC}" type="pres">
      <dgm:prSet presAssocID="{DD01BE13-8DEC-445B-9FC7-EA6B3042A704}" presName="triangle1" presStyleLbl="node1" presStyleIdx="0" presStyleCnt="4" custScaleX="110368">
        <dgm:presLayoutVars>
          <dgm:bulletEnabled val="1"/>
        </dgm:presLayoutVars>
      </dgm:prSet>
      <dgm:spPr/>
    </dgm:pt>
    <dgm:pt modelId="{5D6F0DAD-5002-4D2C-9BA7-EA4BF5772E3F}" type="pres">
      <dgm:prSet presAssocID="{DD01BE13-8DEC-445B-9FC7-EA6B3042A704}" presName="triangle2" presStyleLbl="node1" presStyleIdx="1" presStyleCnt="4" custScaleX="105300" custLinFactNeighborX="-5280">
        <dgm:presLayoutVars>
          <dgm:bulletEnabled val="1"/>
        </dgm:presLayoutVars>
      </dgm:prSet>
      <dgm:spPr/>
    </dgm:pt>
    <dgm:pt modelId="{59F0866D-DF98-432F-8435-DF3ED8E1745A}" type="pres">
      <dgm:prSet presAssocID="{DD01BE13-8DEC-445B-9FC7-EA6B3042A704}" presName="triangle3" presStyleLbl="node1" presStyleIdx="2" presStyleCnt="4" custScaleX="105622">
        <dgm:presLayoutVars>
          <dgm:bulletEnabled val="1"/>
        </dgm:presLayoutVars>
      </dgm:prSet>
      <dgm:spPr/>
    </dgm:pt>
    <dgm:pt modelId="{33B85613-917D-4427-92CD-DAB4F4A88D10}" type="pres">
      <dgm:prSet presAssocID="{DD01BE13-8DEC-445B-9FC7-EA6B3042A704}" presName="triangle4" presStyleLbl="node1" presStyleIdx="3" presStyleCnt="4" custScaleX="108678" custLinFactNeighborX="3960">
        <dgm:presLayoutVars>
          <dgm:bulletEnabled val="1"/>
        </dgm:presLayoutVars>
      </dgm:prSet>
      <dgm:spPr/>
    </dgm:pt>
  </dgm:ptLst>
  <dgm:cxnLst>
    <dgm:cxn modelId="{7031C628-B37E-4220-BC7B-088C843F7DA8}" srcId="{DD01BE13-8DEC-445B-9FC7-EA6B3042A704}" destId="{A18C9920-0405-4E15-9FBF-2E1280C4F2FD}" srcOrd="3" destOrd="0" parTransId="{D03EC164-8B87-4E1B-86E5-8C5D3AA4A538}" sibTransId="{66C1C60B-D1D4-48A7-9FF4-D0ED35FFA225}"/>
    <dgm:cxn modelId="{585F9E39-D902-4B3A-9AE4-41CD3A150174}" srcId="{DD01BE13-8DEC-445B-9FC7-EA6B3042A704}" destId="{938A941C-1506-41A1-987E-C48ED95664ED}" srcOrd="0" destOrd="0" parTransId="{C084B20C-491C-408B-8164-5A18D5C7CA6A}" sibTransId="{73672057-CB51-403C-891B-81B082D573F3}"/>
    <dgm:cxn modelId="{7BD2C670-714F-4381-92CF-4814E834B943}" type="presOf" srcId="{DD01BE13-8DEC-445B-9FC7-EA6B3042A704}" destId="{C61D5E25-53AC-4011-AFC3-31D9FC98BA4E}" srcOrd="0" destOrd="0" presId="urn:microsoft.com/office/officeart/2005/8/layout/pyramid4"/>
    <dgm:cxn modelId="{1F2FB19A-84D2-449D-925D-B459C77897E5}" srcId="{DD01BE13-8DEC-445B-9FC7-EA6B3042A704}" destId="{892D8928-0B9F-4599-958F-814D23271CA1}" srcOrd="2" destOrd="0" parTransId="{95A526BA-0B5B-4D21-BA87-AEAF571FF14E}" sibTransId="{6FC989F3-52C1-4D26-901A-642BDC0AE871}"/>
    <dgm:cxn modelId="{CEA62BA0-B167-47E8-B9A6-E5E3CF08250D}" type="presOf" srcId="{A18C9920-0405-4E15-9FBF-2E1280C4F2FD}" destId="{33B85613-917D-4427-92CD-DAB4F4A88D10}" srcOrd="0" destOrd="0" presId="urn:microsoft.com/office/officeart/2005/8/layout/pyramid4"/>
    <dgm:cxn modelId="{900BF9AD-ED60-4B82-86F0-A85A9B1708F8}" srcId="{DD01BE13-8DEC-445B-9FC7-EA6B3042A704}" destId="{DFE5FC52-A2BE-4DF9-B7AF-3B152936357B}" srcOrd="1" destOrd="0" parTransId="{4325D48D-E96B-433A-9118-5CEC7C5225AA}" sibTransId="{EB38DB3C-6D31-4E18-BE1B-E3B30B37A498}"/>
    <dgm:cxn modelId="{BF06BCB5-619E-401F-81FB-B4153A715E46}" type="presOf" srcId="{892D8928-0B9F-4599-958F-814D23271CA1}" destId="{59F0866D-DF98-432F-8435-DF3ED8E1745A}" srcOrd="0" destOrd="0" presId="urn:microsoft.com/office/officeart/2005/8/layout/pyramid4"/>
    <dgm:cxn modelId="{513407BF-786A-48B7-8BA6-54D49F1853D0}" type="presOf" srcId="{DFE5FC52-A2BE-4DF9-B7AF-3B152936357B}" destId="{5D6F0DAD-5002-4D2C-9BA7-EA4BF5772E3F}" srcOrd="0" destOrd="0" presId="urn:microsoft.com/office/officeart/2005/8/layout/pyramid4"/>
    <dgm:cxn modelId="{C8130CFE-235D-4FDD-8113-FCD1A0E182C7}" type="presOf" srcId="{938A941C-1506-41A1-987E-C48ED95664ED}" destId="{D4703C14-32A4-42AE-9289-86720BEFFBCC}" srcOrd="0" destOrd="0" presId="urn:microsoft.com/office/officeart/2005/8/layout/pyramid4"/>
    <dgm:cxn modelId="{C6F65459-1CB3-4182-99C4-E5FF3F69F1F3}" type="presParOf" srcId="{C61D5E25-53AC-4011-AFC3-31D9FC98BA4E}" destId="{D4703C14-32A4-42AE-9289-86720BEFFBCC}" srcOrd="0" destOrd="0" presId="urn:microsoft.com/office/officeart/2005/8/layout/pyramid4"/>
    <dgm:cxn modelId="{6CC840F0-5AF9-48CB-9C30-851E17A2D3F2}" type="presParOf" srcId="{C61D5E25-53AC-4011-AFC3-31D9FC98BA4E}" destId="{5D6F0DAD-5002-4D2C-9BA7-EA4BF5772E3F}" srcOrd="1" destOrd="0" presId="urn:microsoft.com/office/officeart/2005/8/layout/pyramid4"/>
    <dgm:cxn modelId="{D9086A75-A2FD-4EB9-B1BF-CB57F3DD8B70}" type="presParOf" srcId="{C61D5E25-53AC-4011-AFC3-31D9FC98BA4E}" destId="{59F0866D-DF98-432F-8435-DF3ED8E1745A}" srcOrd="2" destOrd="0" presId="urn:microsoft.com/office/officeart/2005/8/layout/pyramid4"/>
    <dgm:cxn modelId="{5B9E6478-0062-4E41-8BC6-7D249C1EA4E7}" type="presParOf" srcId="{C61D5E25-53AC-4011-AFC3-31D9FC98BA4E}" destId="{33B85613-917D-4427-92CD-DAB4F4A88D1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C8F1E9-4671-4193-A0F5-92056541F3AF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4110E1E3-FF95-49F3-A394-5BB5C7954C2E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kumimoji="0" lang="es-MX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itchFamily="34" charset="0"/>
              <a:cs typeface="Calibri" pitchFamily="34" charset="0"/>
            </a:rPr>
            <a:t>1. Que la administración pública se vincule con el público, a través de información disponible de manera cotidiana y en respuesta a peticiones específicas. </a:t>
          </a:r>
          <a:endParaRPr kumimoji="0" lang="es-ES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Franklin Gothic Book" panose="020B0503020102020204" pitchFamily="34" charset="0"/>
            <a:cs typeface="Arial" pitchFamily="34" charset="0"/>
          </a:endParaRPr>
        </a:p>
      </dgm:t>
    </dgm:pt>
    <dgm:pt modelId="{CA810403-CE57-4D24-AD38-7191BC51B4F2}" type="parTrans" cxnId="{6BE7F3A7-A2E0-46B4-8803-3D86910FAD0F}">
      <dgm:prSet/>
      <dgm:spPr/>
      <dgm:t>
        <a:bodyPr/>
        <a:lstStyle/>
        <a:p>
          <a:endParaRPr lang="es-ES" b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2B461D46-0591-45BA-B048-DA5F7A3B0DF4}" type="sibTrans" cxnId="{6BE7F3A7-A2E0-46B4-8803-3D86910FAD0F}">
      <dgm:prSet/>
      <dgm:spPr/>
      <dgm:t>
        <a:bodyPr/>
        <a:lstStyle/>
        <a:p>
          <a:endParaRPr lang="es-ES" b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EA54197F-4FEC-4B63-A135-AB7DD30CE34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kumimoji="0" lang="es-MX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itchFamily="34" charset="0"/>
              <a:cs typeface="Calibri" pitchFamily="34" charset="0"/>
            </a:rPr>
            <a:t>2. Que los procesos decisorios sean documentados y accesibles a la consulta pública, la gestión documental es base en estos cambios. </a:t>
          </a:r>
          <a:endParaRPr kumimoji="0" lang="es-MX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Franklin Gothic Book" panose="020B0503020102020204" pitchFamily="34" charset="0"/>
            <a:ea typeface="Calibri" pitchFamily="34" charset="0"/>
            <a:cs typeface="Arial" pitchFamily="34" charset="0"/>
          </a:endParaRPr>
        </a:p>
      </dgm:t>
    </dgm:pt>
    <dgm:pt modelId="{7331F41C-E4E9-4204-A347-1A2937A1F7E2}" type="parTrans" cxnId="{C2CE26E9-EE34-4772-94D3-CF58084A49F2}">
      <dgm:prSet/>
      <dgm:spPr/>
      <dgm:t>
        <a:bodyPr/>
        <a:lstStyle/>
        <a:p>
          <a:endParaRPr lang="es-ES" b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34DFD192-7237-40A5-8186-7E67E604EE74}" type="sibTrans" cxnId="{C2CE26E9-EE34-4772-94D3-CF58084A49F2}">
      <dgm:prSet/>
      <dgm:spPr/>
      <dgm:t>
        <a:bodyPr/>
        <a:lstStyle/>
        <a:p>
          <a:endParaRPr lang="es-ES" b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EA0DACC2-6F30-4B1D-9751-67BEA700665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kumimoji="0" lang="es-MX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itchFamily="34" charset="0"/>
              <a:cs typeface="Arial" pitchFamily="34" charset="0"/>
            </a:rPr>
            <a:t>3. Que ambas pautas se constituyan como un quehacer institucional.</a:t>
          </a:r>
          <a:endParaRPr lang="es-ES" sz="1400" b="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7390F8B3-F2DC-4F64-A854-178EE2FFAE31}" type="parTrans" cxnId="{34B26E67-6A79-4606-9CA1-0B3C5EDBB8BD}">
      <dgm:prSet/>
      <dgm:spPr/>
      <dgm:t>
        <a:bodyPr/>
        <a:lstStyle/>
        <a:p>
          <a:endParaRPr lang="es-ES" b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09B449CB-9F7A-4A75-81B1-9BC16AE2F8F0}" type="sibTrans" cxnId="{34B26E67-6A79-4606-9CA1-0B3C5EDBB8BD}">
      <dgm:prSet/>
      <dgm:spPr/>
      <dgm:t>
        <a:bodyPr/>
        <a:lstStyle/>
        <a:p>
          <a:endParaRPr lang="es-ES" b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A648BD10-984D-4882-9EA5-CD6839D4C623}" type="pres">
      <dgm:prSet presAssocID="{51C8F1E9-4671-4193-A0F5-92056541F3AF}" presName="linear" presStyleCnt="0">
        <dgm:presLayoutVars>
          <dgm:animLvl val="lvl"/>
          <dgm:resizeHandles val="exact"/>
        </dgm:presLayoutVars>
      </dgm:prSet>
      <dgm:spPr/>
    </dgm:pt>
    <dgm:pt modelId="{0056D245-DD6C-48EC-B2B8-58EFDB989ADE}" type="pres">
      <dgm:prSet presAssocID="{4110E1E3-FF95-49F3-A394-5BB5C7954C2E}" presName="parentText" presStyleLbl="node1" presStyleIdx="0" presStyleCnt="3" custLinFactNeighborY="58485">
        <dgm:presLayoutVars>
          <dgm:chMax val="0"/>
          <dgm:bulletEnabled val="1"/>
        </dgm:presLayoutVars>
      </dgm:prSet>
      <dgm:spPr/>
    </dgm:pt>
    <dgm:pt modelId="{90B7FE09-4727-4533-BABA-2F0D7C337F1E}" type="pres">
      <dgm:prSet presAssocID="{2B461D46-0591-45BA-B048-DA5F7A3B0DF4}" presName="spacer" presStyleCnt="0"/>
      <dgm:spPr/>
    </dgm:pt>
    <dgm:pt modelId="{328AC2D3-871A-4572-A79E-650A4D3EF10C}" type="pres">
      <dgm:prSet presAssocID="{EA54197F-4FEC-4B63-A135-AB7DD30CE34D}" presName="parentText" presStyleLbl="node1" presStyleIdx="1" presStyleCnt="3" custLinFactNeighborX="154">
        <dgm:presLayoutVars>
          <dgm:chMax val="0"/>
          <dgm:bulletEnabled val="1"/>
        </dgm:presLayoutVars>
      </dgm:prSet>
      <dgm:spPr/>
    </dgm:pt>
    <dgm:pt modelId="{A3E00975-759E-437D-9075-498213372F43}" type="pres">
      <dgm:prSet presAssocID="{34DFD192-7237-40A5-8186-7E67E604EE74}" presName="spacer" presStyleCnt="0"/>
      <dgm:spPr/>
    </dgm:pt>
    <dgm:pt modelId="{CB056838-83ED-4DC7-9732-3C338117B7F5}" type="pres">
      <dgm:prSet presAssocID="{EA0DACC2-6F30-4B1D-9751-67BEA70066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A12022-0C57-49DE-AC48-8CBAF9E581B6}" type="presOf" srcId="{EA54197F-4FEC-4B63-A135-AB7DD30CE34D}" destId="{328AC2D3-871A-4572-A79E-650A4D3EF10C}" srcOrd="0" destOrd="0" presId="urn:microsoft.com/office/officeart/2005/8/layout/vList2"/>
    <dgm:cxn modelId="{7A88982E-8F46-4189-B0AF-6CC92998988C}" type="presOf" srcId="{EA0DACC2-6F30-4B1D-9751-67BEA700665A}" destId="{CB056838-83ED-4DC7-9732-3C338117B7F5}" srcOrd="0" destOrd="0" presId="urn:microsoft.com/office/officeart/2005/8/layout/vList2"/>
    <dgm:cxn modelId="{081C9C40-EB7B-46FC-BD57-201FFE81D05D}" type="presOf" srcId="{4110E1E3-FF95-49F3-A394-5BB5C7954C2E}" destId="{0056D245-DD6C-48EC-B2B8-58EFDB989ADE}" srcOrd="0" destOrd="0" presId="urn:microsoft.com/office/officeart/2005/8/layout/vList2"/>
    <dgm:cxn modelId="{34B26E67-6A79-4606-9CA1-0B3C5EDBB8BD}" srcId="{51C8F1E9-4671-4193-A0F5-92056541F3AF}" destId="{EA0DACC2-6F30-4B1D-9751-67BEA700665A}" srcOrd="2" destOrd="0" parTransId="{7390F8B3-F2DC-4F64-A854-178EE2FFAE31}" sibTransId="{09B449CB-9F7A-4A75-81B1-9BC16AE2F8F0}"/>
    <dgm:cxn modelId="{ECECBE50-D401-4D70-91CF-D5A9046AC082}" type="presOf" srcId="{51C8F1E9-4671-4193-A0F5-92056541F3AF}" destId="{A648BD10-984D-4882-9EA5-CD6839D4C623}" srcOrd="0" destOrd="0" presId="urn:microsoft.com/office/officeart/2005/8/layout/vList2"/>
    <dgm:cxn modelId="{6BE7F3A7-A2E0-46B4-8803-3D86910FAD0F}" srcId="{51C8F1E9-4671-4193-A0F5-92056541F3AF}" destId="{4110E1E3-FF95-49F3-A394-5BB5C7954C2E}" srcOrd="0" destOrd="0" parTransId="{CA810403-CE57-4D24-AD38-7191BC51B4F2}" sibTransId="{2B461D46-0591-45BA-B048-DA5F7A3B0DF4}"/>
    <dgm:cxn modelId="{C2CE26E9-EE34-4772-94D3-CF58084A49F2}" srcId="{51C8F1E9-4671-4193-A0F5-92056541F3AF}" destId="{EA54197F-4FEC-4B63-A135-AB7DD30CE34D}" srcOrd="1" destOrd="0" parTransId="{7331F41C-E4E9-4204-A347-1A2937A1F7E2}" sibTransId="{34DFD192-7237-40A5-8186-7E67E604EE74}"/>
    <dgm:cxn modelId="{58305157-07F5-47DB-8F0F-607989DD0939}" type="presParOf" srcId="{A648BD10-984D-4882-9EA5-CD6839D4C623}" destId="{0056D245-DD6C-48EC-B2B8-58EFDB989ADE}" srcOrd="0" destOrd="0" presId="urn:microsoft.com/office/officeart/2005/8/layout/vList2"/>
    <dgm:cxn modelId="{2E3B0208-A08E-48E5-962A-03503BAE49BD}" type="presParOf" srcId="{A648BD10-984D-4882-9EA5-CD6839D4C623}" destId="{90B7FE09-4727-4533-BABA-2F0D7C337F1E}" srcOrd="1" destOrd="0" presId="urn:microsoft.com/office/officeart/2005/8/layout/vList2"/>
    <dgm:cxn modelId="{7D1E3EB4-2787-4C84-B91A-6CBB26ABF42F}" type="presParOf" srcId="{A648BD10-984D-4882-9EA5-CD6839D4C623}" destId="{328AC2D3-871A-4572-A79E-650A4D3EF10C}" srcOrd="2" destOrd="0" presId="urn:microsoft.com/office/officeart/2005/8/layout/vList2"/>
    <dgm:cxn modelId="{5757D5E5-B022-4DBE-9009-29832E40150C}" type="presParOf" srcId="{A648BD10-984D-4882-9EA5-CD6839D4C623}" destId="{A3E00975-759E-437D-9075-498213372F43}" srcOrd="3" destOrd="0" presId="urn:microsoft.com/office/officeart/2005/8/layout/vList2"/>
    <dgm:cxn modelId="{4BA81C39-918B-431A-8F8A-2ECA7D6D2609}" type="presParOf" srcId="{A648BD10-984D-4882-9EA5-CD6839D4C623}" destId="{CB056838-83ED-4DC7-9732-3C338117B7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8C94B3-E70E-47F6-912D-8655705A21C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86445C9-2A30-4854-9DE7-A6EFE6E69935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Actores en materia de transparencia y acceso a la información.</a:t>
          </a:r>
        </a:p>
      </dgm:t>
    </dgm:pt>
    <dgm:pt modelId="{05AB15F1-9C4E-4315-9665-F311D53DD7B0}" type="parTrans" cxnId="{D109F099-9846-4584-99A9-5E161948E470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D6DFC09E-60DF-41E6-AD5B-EF40F360B600}" type="sibTrans" cxnId="{D109F099-9846-4584-99A9-5E161948E470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A0B7BAD-D77C-4C32-8EAC-751125F82FFC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Obligaciones de transparencia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E7955991-D513-44E4-B042-2F4618D7D2F6}" type="parTrans" cxnId="{B9AC9338-5676-4429-B7B0-3EC60F2C95D3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A6F2BF0E-DAE1-4454-8F65-08213203169F}" type="sibTrans" cxnId="{B9AC9338-5676-4429-B7B0-3EC60F2C95D3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46971CE-9862-4B6D-A399-797CC74C80D0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Procedimiento de acceso a la información pública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18C77C00-D787-448F-B0AD-C8AEE7D0189D}" type="parTrans" cxnId="{827CF4F1-7C39-462A-B129-956504DBCEC9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3A12651A-A708-4118-B40A-4A82D0CE5352}" type="sibTrans" cxnId="{827CF4F1-7C39-462A-B129-956504DBCEC9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8E08662-C420-4408-AE9E-507457936E09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Información clasificada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12783DB0-F1A1-4C6D-8438-93EB9413F65D}" type="parTrans" cxnId="{4C99C5FF-DA41-48A7-A103-B335532F0D54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83D176D-E14B-4305-A088-66A13EA9CCC4}" type="sibTrans" cxnId="{4C99C5FF-DA41-48A7-A103-B335532F0D54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B7BF65D-1158-4F30-9C49-A29A55FB0BB6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Medios de Defensa 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B6F1CA28-FB9B-43B1-8027-FEE4647F96BC}" type="parTrans" cxnId="{66BE5D59-F765-4CB8-98C0-7C59B8FBC003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903B1CF5-07C7-47CC-8E2D-6ECAB76264C9}" type="sibTrans" cxnId="{66BE5D59-F765-4CB8-98C0-7C59B8FBC003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3032374-85AB-40D5-8B48-DB9F7F32FA4E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Medidas de apremio y sanciones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111379A9-6CBC-487B-81A7-78A08E403FF6}" type="parTrans" cxnId="{B33C8A0E-0435-4972-8B67-E7AFC79F7E1C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F50AD8F0-7CA5-4A96-B402-7A1FA5888767}" type="sibTrans" cxnId="{B33C8A0E-0435-4972-8B67-E7AFC79F7E1C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A027ADF-5B16-4AF8-A5D0-B1E1AC94CAA5}">
      <dgm:prSet custT="1"/>
      <dgm:spPr/>
      <dgm:t>
        <a:bodyPr/>
        <a:lstStyle/>
        <a:p>
          <a:r>
            <a:rPr lang="es-ES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Disposiciones generales 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gm:t>
    </dgm:pt>
    <dgm:pt modelId="{2949094F-EB07-4F83-ABE1-973E7EB23D6C}" type="sibTrans" cxnId="{20D82FC5-F645-4E74-99CF-A38811E18384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9D4AE88-B239-46A8-9230-9C76BEFA6A56}" type="parTrans" cxnId="{20D82FC5-F645-4E74-99CF-A38811E18384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CDF3F9DF-5E42-45A0-8570-727AD09ADC79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ASPECTOS RELEVANTES DE LA LEY</a:t>
          </a:r>
          <a:endParaRPr lang="es-ES" sz="16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478178A4-516A-4E37-A806-BB126E2BBA4C}" type="sibTrans" cxnId="{7DCBACC7-99FE-4D92-825D-77306E6ADDF2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0EDD4EB-6897-4288-95A4-8E04B8FC66DD}" type="parTrans" cxnId="{7DCBACC7-99FE-4D92-825D-77306E6ADDF2}">
      <dgm:prSet/>
      <dgm:spPr/>
      <dgm:t>
        <a:bodyPr/>
        <a:lstStyle/>
        <a:p>
          <a:endParaRPr lang="es-ES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7CEBC80-A4C5-4CFF-8C78-453DD7F1E4AC}" type="pres">
      <dgm:prSet presAssocID="{868C94B3-E70E-47F6-912D-8655705A21C7}" presName="linear" presStyleCnt="0">
        <dgm:presLayoutVars>
          <dgm:dir/>
          <dgm:animLvl val="lvl"/>
          <dgm:resizeHandles val="exact"/>
        </dgm:presLayoutVars>
      </dgm:prSet>
      <dgm:spPr/>
    </dgm:pt>
    <dgm:pt modelId="{873ABD7A-902D-4666-A3A0-8454C13708B3}" type="pres">
      <dgm:prSet presAssocID="{CDF3F9DF-5E42-45A0-8570-727AD09ADC79}" presName="parentLin" presStyleCnt="0"/>
      <dgm:spPr/>
    </dgm:pt>
    <dgm:pt modelId="{0F7D32FB-4A8E-4F9E-A6ED-B0A142D481A8}" type="pres">
      <dgm:prSet presAssocID="{CDF3F9DF-5E42-45A0-8570-727AD09ADC79}" presName="parentLeftMargin" presStyleLbl="node1" presStyleIdx="0" presStyleCnt="1"/>
      <dgm:spPr/>
    </dgm:pt>
    <dgm:pt modelId="{91173890-C88C-4D25-9511-081CDC5CD421}" type="pres">
      <dgm:prSet presAssocID="{CDF3F9DF-5E42-45A0-8570-727AD09ADC79}" presName="parentText" presStyleLbl="node1" presStyleIdx="0" presStyleCnt="1" custScaleY="47869" custLinFactNeighborY="-4356">
        <dgm:presLayoutVars>
          <dgm:chMax val="0"/>
          <dgm:bulletEnabled val="1"/>
        </dgm:presLayoutVars>
      </dgm:prSet>
      <dgm:spPr/>
    </dgm:pt>
    <dgm:pt modelId="{FA4A01DF-F1E5-4118-A043-3CBA1471CE59}" type="pres">
      <dgm:prSet presAssocID="{CDF3F9DF-5E42-45A0-8570-727AD09ADC79}" presName="negativeSpace" presStyleCnt="0"/>
      <dgm:spPr/>
    </dgm:pt>
    <dgm:pt modelId="{272FC238-242C-43B9-8703-E96CFCB7168D}" type="pres">
      <dgm:prSet presAssocID="{CDF3F9DF-5E42-45A0-8570-727AD09ADC79}" presName="childText" presStyleLbl="conFgAcc1" presStyleIdx="0" presStyleCnt="1" custScaleY="92487" custLinFactNeighborY="4957">
        <dgm:presLayoutVars>
          <dgm:bulletEnabled val="1"/>
        </dgm:presLayoutVars>
      </dgm:prSet>
      <dgm:spPr/>
    </dgm:pt>
  </dgm:ptLst>
  <dgm:cxnLst>
    <dgm:cxn modelId="{B33C8A0E-0435-4972-8B67-E7AFC79F7E1C}" srcId="{CDF3F9DF-5E42-45A0-8570-727AD09ADC79}" destId="{F3032374-85AB-40D5-8B48-DB9F7F32FA4E}" srcOrd="6" destOrd="0" parTransId="{111379A9-6CBC-487B-81A7-78A08E403FF6}" sibTransId="{F50AD8F0-7CA5-4A96-B402-7A1FA5888767}"/>
    <dgm:cxn modelId="{A9EA201C-4280-4170-A095-C9F3E890066B}" type="presOf" srcId="{CDF3F9DF-5E42-45A0-8570-727AD09ADC79}" destId="{0F7D32FB-4A8E-4F9E-A6ED-B0A142D481A8}" srcOrd="0" destOrd="0" presId="urn:microsoft.com/office/officeart/2005/8/layout/list1"/>
    <dgm:cxn modelId="{B9CA991C-BA68-4D64-9E89-A1082420182B}" type="presOf" srcId="{B86445C9-2A30-4854-9DE7-A6EFE6E69935}" destId="{272FC238-242C-43B9-8703-E96CFCB7168D}" srcOrd="0" destOrd="1" presId="urn:microsoft.com/office/officeart/2005/8/layout/list1"/>
    <dgm:cxn modelId="{B9AC9338-5676-4429-B7B0-3EC60F2C95D3}" srcId="{CDF3F9DF-5E42-45A0-8570-727AD09ADC79}" destId="{AA0B7BAD-D77C-4C32-8EAC-751125F82FFC}" srcOrd="2" destOrd="0" parTransId="{E7955991-D513-44E4-B042-2F4618D7D2F6}" sibTransId="{A6F2BF0E-DAE1-4454-8F65-08213203169F}"/>
    <dgm:cxn modelId="{E70D6144-D5C7-4222-91A9-648291B242EC}" type="presOf" srcId="{E46971CE-9862-4B6D-A399-797CC74C80D0}" destId="{272FC238-242C-43B9-8703-E96CFCB7168D}" srcOrd="0" destOrd="3" presId="urn:microsoft.com/office/officeart/2005/8/layout/list1"/>
    <dgm:cxn modelId="{A8B6436D-F787-4995-B4D9-1723295504EA}" type="presOf" srcId="{868C94B3-E70E-47F6-912D-8655705A21C7}" destId="{57CEBC80-A4C5-4CFF-8C78-453DD7F1E4AC}" srcOrd="0" destOrd="0" presId="urn:microsoft.com/office/officeart/2005/8/layout/list1"/>
    <dgm:cxn modelId="{66BE5D59-F765-4CB8-98C0-7C59B8FBC003}" srcId="{CDF3F9DF-5E42-45A0-8570-727AD09ADC79}" destId="{5B7BF65D-1158-4F30-9C49-A29A55FB0BB6}" srcOrd="5" destOrd="0" parTransId="{B6F1CA28-FB9B-43B1-8027-FEE4647F96BC}" sibTransId="{903B1CF5-07C7-47CC-8E2D-6ECAB76264C9}"/>
    <dgm:cxn modelId="{9B53C090-9301-49E0-9332-12D238C9601F}" type="presOf" srcId="{AA0B7BAD-D77C-4C32-8EAC-751125F82FFC}" destId="{272FC238-242C-43B9-8703-E96CFCB7168D}" srcOrd="0" destOrd="2" presId="urn:microsoft.com/office/officeart/2005/8/layout/list1"/>
    <dgm:cxn modelId="{D109F099-9846-4584-99A9-5E161948E470}" srcId="{CDF3F9DF-5E42-45A0-8570-727AD09ADC79}" destId="{B86445C9-2A30-4854-9DE7-A6EFE6E69935}" srcOrd="1" destOrd="0" parTransId="{05AB15F1-9C4E-4315-9665-F311D53DD7B0}" sibTransId="{D6DFC09E-60DF-41E6-AD5B-EF40F360B600}"/>
    <dgm:cxn modelId="{D16761AC-4EA0-4DD7-8B35-591F55D7117D}" type="presOf" srcId="{CDF3F9DF-5E42-45A0-8570-727AD09ADC79}" destId="{91173890-C88C-4D25-9511-081CDC5CD421}" srcOrd="1" destOrd="0" presId="urn:microsoft.com/office/officeart/2005/8/layout/list1"/>
    <dgm:cxn modelId="{C5288CB4-3524-41C4-A742-67E597E0B4C3}" type="presOf" srcId="{6A027ADF-5B16-4AF8-A5D0-B1E1AC94CAA5}" destId="{272FC238-242C-43B9-8703-E96CFCB7168D}" srcOrd="0" destOrd="0" presId="urn:microsoft.com/office/officeart/2005/8/layout/list1"/>
    <dgm:cxn modelId="{E2F5F7BC-3A82-4391-8A88-A1A55B7986FD}" type="presOf" srcId="{78E08662-C420-4408-AE9E-507457936E09}" destId="{272FC238-242C-43B9-8703-E96CFCB7168D}" srcOrd="0" destOrd="4" presId="urn:microsoft.com/office/officeart/2005/8/layout/list1"/>
    <dgm:cxn modelId="{20D82FC5-F645-4E74-99CF-A38811E18384}" srcId="{CDF3F9DF-5E42-45A0-8570-727AD09ADC79}" destId="{6A027ADF-5B16-4AF8-A5D0-B1E1AC94CAA5}" srcOrd="0" destOrd="0" parTransId="{59D4AE88-B239-46A8-9230-9C76BEFA6A56}" sibTransId="{2949094F-EB07-4F83-ABE1-973E7EB23D6C}"/>
    <dgm:cxn modelId="{7DCBACC7-99FE-4D92-825D-77306E6ADDF2}" srcId="{868C94B3-E70E-47F6-912D-8655705A21C7}" destId="{CDF3F9DF-5E42-45A0-8570-727AD09ADC79}" srcOrd="0" destOrd="0" parTransId="{70EDD4EB-6897-4288-95A4-8E04B8FC66DD}" sibTransId="{478178A4-516A-4E37-A806-BB126E2BBA4C}"/>
    <dgm:cxn modelId="{F68702E2-428F-40E8-8A18-CAAF8961BFD9}" type="presOf" srcId="{5B7BF65D-1158-4F30-9C49-A29A55FB0BB6}" destId="{272FC238-242C-43B9-8703-E96CFCB7168D}" srcOrd="0" destOrd="5" presId="urn:microsoft.com/office/officeart/2005/8/layout/list1"/>
    <dgm:cxn modelId="{827CF4F1-7C39-462A-B129-956504DBCEC9}" srcId="{CDF3F9DF-5E42-45A0-8570-727AD09ADC79}" destId="{E46971CE-9862-4B6D-A399-797CC74C80D0}" srcOrd="3" destOrd="0" parTransId="{18C77C00-D787-448F-B0AD-C8AEE7D0189D}" sibTransId="{3A12651A-A708-4118-B40A-4A82D0CE5352}"/>
    <dgm:cxn modelId="{D524ADF5-8697-4643-9ADA-90F89CB71B88}" type="presOf" srcId="{F3032374-85AB-40D5-8B48-DB9F7F32FA4E}" destId="{272FC238-242C-43B9-8703-E96CFCB7168D}" srcOrd="0" destOrd="6" presId="urn:microsoft.com/office/officeart/2005/8/layout/list1"/>
    <dgm:cxn modelId="{4C99C5FF-DA41-48A7-A103-B335532F0D54}" srcId="{CDF3F9DF-5E42-45A0-8570-727AD09ADC79}" destId="{78E08662-C420-4408-AE9E-507457936E09}" srcOrd="4" destOrd="0" parTransId="{12783DB0-F1A1-4C6D-8438-93EB9413F65D}" sibTransId="{B83D176D-E14B-4305-A088-66A13EA9CCC4}"/>
    <dgm:cxn modelId="{BDFEFB18-FDC7-4F47-81B6-D5A97175F5E0}" type="presParOf" srcId="{57CEBC80-A4C5-4CFF-8C78-453DD7F1E4AC}" destId="{873ABD7A-902D-4666-A3A0-8454C13708B3}" srcOrd="0" destOrd="0" presId="urn:microsoft.com/office/officeart/2005/8/layout/list1"/>
    <dgm:cxn modelId="{44BEE243-6445-4D52-9E6D-67B09D1BAC0A}" type="presParOf" srcId="{873ABD7A-902D-4666-A3A0-8454C13708B3}" destId="{0F7D32FB-4A8E-4F9E-A6ED-B0A142D481A8}" srcOrd="0" destOrd="0" presId="urn:microsoft.com/office/officeart/2005/8/layout/list1"/>
    <dgm:cxn modelId="{324DED68-5167-427E-88D1-8DD8C2586056}" type="presParOf" srcId="{873ABD7A-902D-4666-A3A0-8454C13708B3}" destId="{91173890-C88C-4D25-9511-081CDC5CD421}" srcOrd="1" destOrd="0" presId="urn:microsoft.com/office/officeart/2005/8/layout/list1"/>
    <dgm:cxn modelId="{8FB27A3F-2D98-4CDA-A34B-2B797FA30F60}" type="presParOf" srcId="{57CEBC80-A4C5-4CFF-8C78-453DD7F1E4AC}" destId="{FA4A01DF-F1E5-4118-A043-3CBA1471CE59}" srcOrd="1" destOrd="0" presId="urn:microsoft.com/office/officeart/2005/8/layout/list1"/>
    <dgm:cxn modelId="{84924EAB-5627-46BC-9671-A145187976E2}" type="presParOf" srcId="{57CEBC80-A4C5-4CFF-8C78-453DD7F1E4AC}" destId="{272FC238-242C-43B9-8703-E96CFCB7168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573D8-4612-4836-BAFE-C7F36193619C}">
      <dsp:nvSpPr>
        <dsp:cNvPr id="0" name=""/>
        <dsp:cNvSpPr/>
      </dsp:nvSpPr>
      <dsp:spPr>
        <a:xfrm>
          <a:off x="0" y="248006"/>
          <a:ext cx="8635490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5B380-184E-4BAE-8578-2263C330D75D}">
      <dsp:nvSpPr>
        <dsp:cNvPr id="0" name=""/>
        <dsp:cNvSpPr/>
      </dsp:nvSpPr>
      <dsp:spPr>
        <a:xfrm>
          <a:off x="431774" y="11846"/>
          <a:ext cx="604484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81" tIns="0" rIns="2284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cap="small" baseline="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Módulo 1. </a:t>
          </a: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Conceptos y definiciones básicas.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454831" y="34903"/>
        <a:ext cx="5998729" cy="426206"/>
      </dsp:txXfrm>
    </dsp:sp>
    <dsp:sp modelId="{1AAE7183-35C4-4C86-A0CF-AD97F8B7B41A}">
      <dsp:nvSpPr>
        <dsp:cNvPr id="0" name=""/>
        <dsp:cNvSpPr/>
      </dsp:nvSpPr>
      <dsp:spPr>
        <a:xfrm>
          <a:off x="0" y="973766"/>
          <a:ext cx="8635490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B8CDB-5543-4F88-8C82-2137BA805836}">
      <dsp:nvSpPr>
        <dsp:cNvPr id="0" name=""/>
        <dsp:cNvSpPr/>
      </dsp:nvSpPr>
      <dsp:spPr>
        <a:xfrm>
          <a:off x="431774" y="737606"/>
          <a:ext cx="604484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81" tIns="0" rIns="2284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cap="small" baseline="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Módulo 2. </a:t>
          </a: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</a:rPr>
            <a:t>El D</a:t>
          </a: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erecho a la Información en la Ciudad de México</a:t>
          </a:r>
        </a:p>
      </dsp:txBody>
      <dsp:txXfrm>
        <a:off x="454831" y="760663"/>
        <a:ext cx="5998729" cy="426206"/>
      </dsp:txXfrm>
    </dsp:sp>
    <dsp:sp modelId="{771BAC29-8B65-484A-A40B-84A87E28EBCF}">
      <dsp:nvSpPr>
        <dsp:cNvPr id="0" name=""/>
        <dsp:cNvSpPr/>
      </dsp:nvSpPr>
      <dsp:spPr>
        <a:xfrm>
          <a:off x="0" y="1699526"/>
          <a:ext cx="8635490" cy="219175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210" tIns="333248" rIns="67021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Disposiciones generales 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Actores en materia de transparencia y acceso a la información.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Obligaciones de Transparencia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Procedimiento de Acceso a la Información Pública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Información Clasificada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Medios de Defensa 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Medidas de Apremio y Sanciones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sp:txBody>
      <dsp:txXfrm>
        <a:off x="0" y="1699526"/>
        <a:ext cx="8635490" cy="2191755"/>
      </dsp:txXfrm>
    </dsp:sp>
    <dsp:sp modelId="{1AD740AB-40E3-4A6E-8125-2421FF837BBD}">
      <dsp:nvSpPr>
        <dsp:cNvPr id="0" name=""/>
        <dsp:cNvSpPr/>
      </dsp:nvSpPr>
      <dsp:spPr>
        <a:xfrm>
          <a:off x="431774" y="1463366"/>
          <a:ext cx="6044843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81" tIns="0" rIns="2284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cap="small" baseline="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Módulo 3. </a:t>
          </a:r>
          <a:r>
            <a:rPr lang="es-MX" sz="1600" b="0" kern="1200" cap="small" baseline="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Aspectos relevantes de la Ley</a:t>
          </a:r>
          <a:endParaRPr lang="es-ES" sz="1600" b="0" kern="1200" cap="small" baseline="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sp:txBody>
      <dsp:txXfrm>
        <a:off x="454831" y="1486423"/>
        <a:ext cx="5998729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4D09C-C0D2-45C1-AF67-07DEA4BC453C}">
      <dsp:nvSpPr>
        <dsp:cNvPr id="0" name=""/>
        <dsp:cNvSpPr/>
      </dsp:nvSpPr>
      <dsp:spPr>
        <a:xfrm>
          <a:off x="1858477" y="269026"/>
          <a:ext cx="5608000" cy="3476644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Establecer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las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bases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que regirán los procedimientos para garantizar el Derecho de acceso a la información pública.</a:t>
          </a:r>
          <a:endParaRPr lang="es-ES" sz="1600" kern="1200" dirty="0">
            <a:latin typeface="Franklin Gothic Book" panose="020B0503020102020204" pitchFamily="34" charset="0"/>
            <a:cs typeface="Calibri" pitchFamily="34" charset="0"/>
          </a:endParaRPr>
        </a:p>
      </dsp:txBody>
      <dsp:txXfrm>
        <a:off x="4814027" y="1005743"/>
        <a:ext cx="2002857" cy="1034715"/>
      </dsp:txXfrm>
    </dsp:sp>
    <dsp:sp modelId="{ED830FDF-D4D1-4279-9605-550A06FAE2E6}">
      <dsp:nvSpPr>
        <dsp:cNvPr id="0" name=""/>
        <dsp:cNvSpPr/>
      </dsp:nvSpPr>
      <dsp:spPr>
        <a:xfrm>
          <a:off x="1786875" y="393191"/>
          <a:ext cx="5608000" cy="3476644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altLang="es-MX" sz="1400" b="1" kern="1200" dirty="0">
            <a:latin typeface="Franklin Gothic Book" panose="020B0503020102020204" pitchFamily="34" charset="0"/>
            <a:cs typeface="Calibri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kern="1200" dirty="0">
              <a:latin typeface="Franklin Gothic Book" panose="020B0503020102020204" pitchFamily="34" charset="0"/>
              <a:cs typeface="Calibri" pitchFamily="34" charset="0"/>
            </a:rPr>
            <a:t>Establecer</a:t>
          </a:r>
          <a:r>
            <a:rPr lang="es-MX" altLang="es-MX" sz="1400" kern="1200" dirty="0">
              <a:latin typeface="Franklin Gothic Book" panose="020B0503020102020204" pitchFamily="34" charset="0"/>
              <a:cs typeface="Calibri" pitchFamily="34" charset="0"/>
            </a:rPr>
            <a:t> </a:t>
          </a:r>
          <a:r>
            <a:rPr lang="es-MX" altLang="es-MX" sz="1400" b="1" kern="1200" dirty="0">
              <a:latin typeface="Franklin Gothic Book" panose="020B0503020102020204" pitchFamily="34" charset="0"/>
              <a:cs typeface="Calibri" pitchFamily="34" charset="0"/>
            </a:rPr>
            <a:t>mecanismos</a:t>
          </a:r>
          <a:r>
            <a:rPr lang="es-MX" altLang="es-MX" sz="1400" kern="1200" dirty="0">
              <a:latin typeface="Franklin Gothic Book" panose="020B0503020102020204" pitchFamily="34" charset="0"/>
              <a:cs typeface="Calibri" pitchFamily="34" charset="0"/>
            </a:rPr>
            <a:t> y </a:t>
          </a:r>
          <a:r>
            <a:rPr lang="es-MX" altLang="es-MX" sz="1400" b="1" kern="1200" dirty="0">
              <a:latin typeface="Franklin Gothic Book" panose="020B0503020102020204" pitchFamily="34" charset="0"/>
              <a:cs typeface="Calibri" pitchFamily="34" charset="0"/>
            </a:rPr>
            <a:t>condiciones</a:t>
          </a:r>
          <a:r>
            <a:rPr lang="es-MX" altLang="es-MX" sz="1400" kern="1200" dirty="0">
              <a:latin typeface="Franklin Gothic Book" panose="020B0503020102020204" pitchFamily="34" charset="0"/>
              <a:cs typeface="Calibri" pitchFamily="34" charset="0"/>
            </a:rPr>
            <a:t> </a:t>
          </a:r>
          <a:r>
            <a:rPr lang="es-MX" altLang="es-MX" sz="1400" b="1" kern="1200" dirty="0">
              <a:latin typeface="Franklin Gothic Book" panose="020B0503020102020204" pitchFamily="34" charset="0"/>
              <a:cs typeface="Calibri" pitchFamily="34" charset="0"/>
            </a:rPr>
            <a:t>homogéneas</a:t>
          </a:r>
          <a:r>
            <a:rPr lang="es-MX" altLang="es-MX" sz="1400" kern="1200" dirty="0">
              <a:latin typeface="Franklin Gothic Book" panose="020B0503020102020204" pitchFamily="34" charset="0"/>
              <a:cs typeface="Calibri" pitchFamily="34" charset="0"/>
            </a:rPr>
            <a:t> en el ejercicio del Derecho de acceso a la información </a:t>
          </a:r>
        </a:p>
      </dsp:txBody>
      <dsp:txXfrm>
        <a:off x="3122113" y="2648871"/>
        <a:ext cx="3004286" cy="910549"/>
      </dsp:txXfrm>
    </dsp:sp>
    <dsp:sp modelId="{A27A3498-A184-433E-989C-9B6A6C646D51}">
      <dsp:nvSpPr>
        <dsp:cNvPr id="0" name=""/>
        <dsp:cNvSpPr/>
      </dsp:nvSpPr>
      <dsp:spPr>
        <a:xfrm>
          <a:off x="1715273" y="269026"/>
          <a:ext cx="5608000" cy="3476644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>
            <a:latin typeface="Franklin Gothic Book" panose="020B0503020102020204" pitchFamily="34" charset="0"/>
            <a:ea typeface="Tahoma" panose="020B0604030504040204" pitchFamily="34" charset="0"/>
            <a:cs typeface="Calibri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Promover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,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fomentar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y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difundir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la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cultura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de la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Transparencia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en la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función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 </a:t>
          </a:r>
          <a:r>
            <a:rPr lang="es-MX" sz="1600" b="1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pública</a:t>
          </a:r>
          <a:r>
            <a:rPr lang="es-MX" sz="1600" kern="1200" dirty="0">
              <a:latin typeface="Franklin Gothic Book" panose="020B0503020102020204" pitchFamily="34" charset="0"/>
              <a:ea typeface="Tahoma" panose="020B0604030504040204" pitchFamily="34" charset="0"/>
              <a:cs typeface="Calibri" pitchFamily="34" charset="0"/>
            </a:rPr>
            <a:t>.</a:t>
          </a:r>
        </a:p>
      </dsp:txBody>
      <dsp:txXfrm>
        <a:off x="2364866" y="1005743"/>
        <a:ext cx="2002857" cy="1034715"/>
      </dsp:txXfrm>
    </dsp:sp>
    <dsp:sp modelId="{C8DC034D-868F-4A45-B5C4-56376D103893}">
      <dsp:nvSpPr>
        <dsp:cNvPr id="0" name=""/>
        <dsp:cNvSpPr/>
      </dsp:nvSpPr>
      <dsp:spPr>
        <a:xfrm>
          <a:off x="1493803" y="53805"/>
          <a:ext cx="6302324" cy="39070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355315-41A0-4F12-BDA1-D4F4E32030A5}">
      <dsp:nvSpPr>
        <dsp:cNvPr id="0" name=""/>
        <dsp:cNvSpPr/>
      </dsp:nvSpPr>
      <dsp:spPr>
        <a:xfrm>
          <a:off x="1402690" y="177751"/>
          <a:ext cx="6302324" cy="39070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4270B1-579D-47F4-AECA-68F6BB29CECA}">
      <dsp:nvSpPr>
        <dsp:cNvPr id="0" name=""/>
        <dsp:cNvSpPr/>
      </dsp:nvSpPr>
      <dsp:spPr>
        <a:xfrm>
          <a:off x="1417304" y="53805"/>
          <a:ext cx="6302324" cy="39070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20230-D95A-4FF5-9284-2E58BD60F0C4}">
      <dsp:nvSpPr>
        <dsp:cNvPr id="0" name=""/>
        <dsp:cNvSpPr/>
      </dsp:nvSpPr>
      <dsp:spPr>
        <a:xfrm>
          <a:off x="0" y="579290"/>
          <a:ext cx="87630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95732" rIns="6801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Otorgar las medidas pertinentes para asegurar el acceso a la información de todas las personas en igualdad de condiciones con las demás. </a:t>
          </a:r>
        </a:p>
      </dsp:txBody>
      <dsp:txXfrm>
        <a:off x="0" y="579290"/>
        <a:ext cx="8763000" cy="1077300"/>
      </dsp:txXfrm>
    </dsp:sp>
    <dsp:sp modelId="{3F8969CC-F9A7-4AA8-B6D8-64AA67C0C862}">
      <dsp:nvSpPr>
        <dsp:cNvPr id="0" name=""/>
        <dsp:cNvSpPr/>
      </dsp:nvSpPr>
      <dsp:spPr>
        <a:xfrm>
          <a:off x="438150" y="269354"/>
          <a:ext cx="61341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Igualdad y no discriminación</a:t>
          </a:r>
        </a:p>
      </dsp:txBody>
      <dsp:txXfrm>
        <a:off x="465530" y="296734"/>
        <a:ext cx="6079340" cy="506120"/>
      </dsp:txXfrm>
    </dsp:sp>
    <dsp:sp modelId="{89D0A15D-1780-4F66-B1FB-F9004BFB7FA0}">
      <dsp:nvSpPr>
        <dsp:cNvPr id="0" name=""/>
        <dsp:cNvSpPr/>
      </dsp:nvSpPr>
      <dsp:spPr>
        <a:xfrm>
          <a:off x="0" y="2010135"/>
          <a:ext cx="876300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95732" rIns="6801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Medidas para asegurar que las personas en condiciones de vulnerabilidad puedan ejercer en forma independiente, los derechos de acceso a la información y protección de datos personales en igualdad de condiciones. </a:t>
          </a:r>
          <a:endParaRPr lang="es-MX" sz="1900" kern="1200" dirty="0">
            <a:solidFill>
              <a:srgbClr val="FF0000"/>
            </a:solidFill>
          </a:endParaRPr>
        </a:p>
      </dsp:txBody>
      <dsp:txXfrm>
        <a:off x="0" y="2010135"/>
        <a:ext cx="8763000" cy="1346625"/>
      </dsp:txXfrm>
    </dsp:sp>
    <dsp:sp modelId="{AF417F0E-ED47-43D3-B094-92C3EC992F37}">
      <dsp:nvSpPr>
        <dsp:cNvPr id="0" name=""/>
        <dsp:cNvSpPr/>
      </dsp:nvSpPr>
      <dsp:spPr>
        <a:xfrm>
          <a:off x="438150" y="1729695"/>
          <a:ext cx="61341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Accesibilidad</a:t>
          </a:r>
        </a:p>
      </dsp:txBody>
      <dsp:txXfrm>
        <a:off x="465530" y="1757075"/>
        <a:ext cx="6079340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39E5A-9096-4694-AE88-FBE260573729}">
      <dsp:nvSpPr>
        <dsp:cNvPr id="0" name=""/>
        <dsp:cNvSpPr/>
      </dsp:nvSpPr>
      <dsp:spPr>
        <a:xfrm>
          <a:off x="0" y="306901"/>
          <a:ext cx="9303774" cy="5528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076" tIns="270764" rIns="72207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Subsanar las deficiencias para garantizar el ejercicio del Derecho de Acceso a la Información Pública.</a:t>
          </a:r>
          <a:endParaRPr lang="es-MX" sz="1300" kern="1200" dirty="0">
            <a:solidFill>
              <a:srgbClr val="FF0000"/>
            </a:solidFill>
          </a:endParaRPr>
        </a:p>
      </dsp:txBody>
      <dsp:txXfrm>
        <a:off x="0" y="306901"/>
        <a:ext cx="9303774" cy="552825"/>
      </dsp:txXfrm>
    </dsp:sp>
    <dsp:sp modelId="{A3BF9536-DC2E-4351-AF8A-F70C32BFB0A9}">
      <dsp:nvSpPr>
        <dsp:cNvPr id="0" name=""/>
        <dsp:cNvSpPr/>
      </dsp:nvSpPr>
      <dsp:spPr>
        <a:xfrm>
          <a:off x="465188" y="115021"/>
          <a:ext cx="651264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62" tIns="0" rIns="24616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Suplencia de la queja (Artículo 14 Ley General y 15 de la LTAIPRCCDMX)</a:t>
          </a:r>
        </a:p>
      </dsp:txBody>
      <dsp:txXfrm>
        <a:off x="483922" y="133755"/>
        <a:ext cx="6475173" cy="346292"/>
      </dsp:txXfrm>
    </dsp:sp>
    <dsp:sp modelId="{6CE1E8B2-3F3A-46F7-8475-C3017A5EDCA3}">
      <dsp:nvSpPr>
        <dsp:cNvPr id="0" name=""/>
        <dsp:cNvSpPr/>
      </dsp:nvSpPr>
      <dsp:spPr>
        <a:xfrm>
          <a:off x="0" y="1121806"/>
          <a:ext cx="9303774" cy="737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076" tIns="270764" rIns="72207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El ejercicio del Derecho de Acceso a la Información Pública es gratuito y sólo podrá requerirse el cobro correspondiente a la modalidad de reproducción y entrega solicitada.</a:t>
          </a:r>
        </a:p>
      </dsp:txBody>
      <dsp:txXfrm>
        <a:off x="0" y="1121806"/>
        <a:ext cx="9303774" cy="737100"/>
      </dsp:txXfrm>
    </dsp:sp>
    <dsp:sp modelId="{4C9AB310-4F9E-45AD-BB00-2D18819EAFC8}">
      <dsp:nvSpPr>
        <dsp:cNvPr id="0" name=""/>
        <dsp:cNvSpPr/>
      </dsp:nvSpPr>
      <dsp:spPr>
        <a:xfrm>
          <a:off x="465188" y="929926"/>
          <a:ext cx="651264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62" tIns="0" rIns="24616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Gratuidad  (Artículo 17 Ley General y 16 de la LTAIPRCCDMX)</a:t>
          </a:r>
        </a:p>
      </dsp:txBody>
      <dsp:txXfrm>
        <a:off x="483922" y="948660"/>
        <a:ext cx="6475173" cy="346292"/>
      </dsp:txXfrm>
    </dsp:sp>
    <dsp:sp modelId="{1ABB10AD-7014-4DE3-A612-94C3479CAC09}">
      <dsp:nvSpPr>
        <dsp:cNvPr id="0" name=""/>
        <dsp:cNvSpPr/>
      </dsp:nvSpPr>
      <dsp:spPr>
        <a:xfrm>
          <a:off x="0" y="2120987"/>
          <a:ext cx="9303774" cy="737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076" tIns="270764" rIns="72207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Todo procedimiento en materia del ejercicio del Derecho de Acceso a la Información Pública deberá sustanciarse de manera sencilla y en el menor tiempo posible. </a:t>
          </a:r>
          <a:endParaRPr lang="es-MX" sz="1300" kern="1200" dirty="0">
            <a:solidFill>
              <a:srgbClr val="FF0000"/>
            </a:solidFill>
          </a:endParaRPr>
        </a:p>
      </dsp:txBody>
      <dsp:txXfrm>
        <a:off x="0" y="2120987"/>
        <a:ext cx="9303774" cy="737100"/>
      </dsp:txXfrm>
    </dsp:sp>
    <dsp:sp modelId="{CBBDE921-6AF5-473B-9DCD-0CAF04A4D075}">
      <dsp:nvSpPr>
        <dsp:cNvPr id="0" name=""/>
        <dsp:cNvSpPr/>
      </dsp:nvSpPr>
      <dsp:spPr>
        <a:xfrm>
          <a:off x="465188" y="1929107"/>
          <a:ext cx="651264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62" tIns="0" rIns="24616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Sencillo y expedito (Artículo 21 de la Ley General y 19 de la LTAIPRCCDMX)</a:t>
          </a:r>
        </a:p>
      </dsp:txBody>
      <dsp:txXfrm>
        <a:off x="483922" y="1947841"/>
        <a:ext cx="6475173" cy="346292"/>
      </dsp:txXfrm>
    </dsp:sp>
    <dsp:sp modelId="{9AC31133-29E5-46C4-912A-B19EA58EE84E}">
      <dsp:nvSpPr>
        <dsp:cNvPr id="0" name=""/>
        <dsp:cNvSpPr/>
      </dsp:nvSpPr>
      <dsp:spPr>
        <a:xfrm>
          <a:off x="0" y="3120167"/>
          <a:ext cx="9303774" cy="921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076" tIns="270764" rIns="72207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La congruencia implica que exista concordancia entre el requerimiento formulado por las personas solicitantes y la respuesta proporcionada por el sujeto obligado; mientras que la exhaustividad significa que dicha respuesta se refiera expresamente a cada uno de los puntos solicitados.</a:t>
          </a:r>
          <a:endParaRPr lang="es-MX" sz="1300" kern="1200" dirty="0">
            <a:solidFill>
              <a:srgbClr val="FF0000"/>
            </a:solidFill>
          </a:endParaRPr>
        </a:p>
      </dsp:txBody>
      <dsp:txXfrm>
        <a:off x="0" y="3120167"/>
        <a:ext cx="9303774" cy="921375"/>
      </dsp:txXfrm>
    </dsp:sp>
    <dsp:sp modelId="{9769F467-B954-4C0B-82BC-55C5091F9215}">
      <dsp:nvSpPr>
        <dsp:cNvPr id="0" name=""/>
        <dsp:cNvSpPr/>
      </dsp:nvSpPr>
      <dsp:spPr>
        <a:xfrm>
          <a:off x="465188" y="2928287"/>
          <a:ext cx="651264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62" tIns="0" rIns="24616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Congruencia y Exhaustividad (Artículo 131 de la Ley General y 211 de la LTAIPRCCDMX)</a:t>
          </a:r>
        </a:p>
      </dsp:txBody>
      <dsp:txXfrm>
        <a:off x="483922" y="2947021"/>
        <a:ext cx="6475173" cy="346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DA97-5D3B-48F5-BC1A-FFFC36881D11}">
      <dsp:nvSpPr>
        <dsp:cNvPr id="0" name=""/>
        <dsp:cNvSpPr/>
      </dsp:nvSpPr>
      <dsp:spPr>
        <a:xfrm>
          <a:off x="-613265" y="764"/>
          <a:ext cx="8175606" cy="1126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70A72-02DA-468C-9057-767DC8E4D53D}">
      <dsp:nvSpPr>
        <dsp:cNvPr id="0" name=""/>
        <dsp:cNvSpPr/>
      </dsp:nvSpPr>
      <dsp:spPr>
        <a:xfrm>
          <a:off x="-454803" y="363015"/>
          <a:ext cx="416990" cy="416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6967D-1FEF-42E3-B73E-3E2E31323B04}">
      <dsp:nvSpPr>
        <dsp:cNvPr id="0" name=""/>
        <dsp:cNvSpPr/>
      </dsp:nvSpPr>
      <dsp:spPr>
        <a:xfrm>
          <a:off x="7747" y="200874"/>
          <a:ext cx="2197583" cy="75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9" tIns="80239" rIns="80239" bIns="802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Ajustes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razonables </a:t>
          </a:r>
        </a:p>
      </dsp:txBody>
      <dsp:txXfrm>
        <a:off x="7747" y="200874"/>
        <a:ext cx="2197583" cy="758163"/>
      </dsp:txXfrm>
    </dsp:sp>
    <dsp:sp modelId="{DC0C25B4-46BC-4643-A203-D8B08570194D}">
      <dsp:nvSpPr>
        <dsp:cNvPr id="0" name=""/>
        <dsp:cNvSpPr/>
      </dsp:nvSpPr>
      <dsp:spPr>
        <a:xfrm>
          <a:off x="1762828" y="181450"/>
          <a:ext cx="4051322" cy="75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9" tIns="80239" rIns="80239" bIns="80239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Para garantizar a las personas con discapacidad el goce o ejercicio, en igualdad de condiciones, de los derechos humanos se precisan las modificaciones y adaptaciones necesarias y adecuadas que no impongan una carga desproporcionada o indebida. (Artículo 3, fracción I y 17 de la Ley General y artículo 16 de la LTAIPRCCDMX</a:t>
          </a:r>
          <a:r>
            <a:rPr lang="es-MX" sz="1100" kern="1200" dirty="0">
              <a:solidFill>
                <a:schemeClr val="tx1"/>
              </a:solidFill>
            </a:rPr>
            <a:t>)</a:t>
          </a:r>
        </a:p>
      </dsp:txBody>
      <dsp:txXfrm>
        <a:off x="1762828" y="181450"/>
        <a:ext cx="4051322" cy="758163"/>
      </dsp:txXfrm>
    </dsp:sp>
    <dsp:sp modelId="{BDBFB077-ED66-4FCB-861E-95525FAAE7BF}">
      <dsp:nvSpPr>
        <dsp:cNvPr id="0" name=""/>
        <dsp:cNvSpPr/>
      </dsp:nvSpPr>
      <dsp:spPr>
        <a:xfrm>
          <a:off x="-665834" y="1344178"/>
          <a:ext cx="8175606" cy="13580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D6409-9024-4330-AF1B-C48745A3ECD8}">
      <dsp:nvSpPr>
        <dsp:cNvPr id="0" name=""/>
        <dsp:cNvSpPr/>
      </dsp:nvSpPr>
      <dsp:spPr>
        <a:xfrm>
          <a:off x="-454803" y="1794732"/>
          <a:ext cx="416990" cy="416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8D93B-81A7-4FE2-A3A2-95085936A1D1}">
      <dsp:nvSpPr>
        <dsp:cNvPr id="0" name=""/>
        <dsp:cNvSpPr/>
      </dsp:nvSpPr>
      <dsp:spPr>
        <a:xfrm>
          <a:off x="0" y="1615699"/>
          <a:ext cx="2197583" cy="75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9" tIns="80239" rIns="80239" bIns="802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Pro persona</a:t>
          </a:r>
        </a:p>
      </dsp:txBody>
      <dsp:txXfrm>
        <a:off x="0" y="1615699"/>
        <a:ext cx="2197583" cy="758163"/>
      </dsp:txXfrm>
    </dsp:sp>
    <dsp:sp modelId="{5F1E50AF-AE5A-4D41-9596-DB516B509F04}">
      <dsp:nvSpPr>
        <dsp:cNvPr id="0" name=""/>
        <dsp:cNvSpPr/>
      </dsp:nvSpPr>
      <dsp:spPr>
        <a:xfrm>
          <a:off x="1706893" y="1519359"/>
          <a:ext cx="5035778" cy="9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9" tIns="80239" rIns="80239" bIns="80239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Las normas relativas a los derechos humanos se interpretarán de conformidad con esta Constitución y con los tratados internacionales de la materia favoreciendo en todo tiempo a las personas la protección más amplia. (Artículo 1 Constitución Política de los EUM, 22 de la Ley General; artículos 4 y 20 de la LTAIPRCCDMX)</a:t>
          </a:r>
          <a:endParaRPr lang="es-MX" sz="1200" kern="1200" dirty="0">
            <a:solidFill>
              <a:srgbClr val="FF0000"/>
            </a:solidFill>
          </a:endParaRPr>
        </a:p>
      </dsp:txBody>
      <dsp:txXfrm>
        <a:off x="1706893" y="1519359"/>
        <a:ext cx="5035778" cy="950828"/>
      </dsp:txXfrm>
    </dsp:sp>
    <dsp:sp modelId="{7147795C-98AC-456D-8CBD-BDA33E520F9D}">
      <dsp:nvSpPr>
        <dsp:cNvPr id="0" name=""/>
        <dsp:cNvSpPr/>
      </dsp:nvSpPr>
      <dsp:spPr>
        <a:xfrm>
          <a:off x="-684147" y="2871817"/>
          <a:ext cx="8175606" cy="1340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D0F18-5465-4FCE-B37E-570158CA1621}">
      <dsp:nvSpPr>
        <dsp:cNvPr id="0" name=""/>
        <dsp:cNvSpPr/>
      </dsp:nvSpPr>
      <dsp:spPr>
        <a:xfrm>
          <a:off x="-454803" y="3333353"/>
          <a:ext cx="416990" cy="41699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EB6BC-6D41-4524-8AC8-7D4DE6747E45}">
      <dsp:nvSpPr>
        <dsp:cNvPr id="0" name=""/>
        <dsp:cNvSpPr/>
      </dsp:nvSpPr>
      <dsp:spPr>
        <a:xfrm>
          <a:off x="84692" y="3040740"/>
          <a:ext cx="3679022" cy="1002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9" tIns="80239" rIns="80239" bIns="802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n-lt"/>
            </a:rPr>
            <a:t>Máxima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n-lt"/>
            </a:rPr>
            <a:t>publicidad </a:t>
          </a:r>
        </a:p>
      </dsp:txBody>
      <dsp:txXfrm>
        <a:off x="84692" y="3040740"/>
        <a:ext cx="3679022" cy="1002216"/>
      </dsp:txXfrm>
    </dsp:sp>
    <dsp:sp modelId="{19F815F8-8DEC-4F80-A6D2-57ECC8968090}">
      <dsp:nvSpPr>
        <dsp:cNvPr id="0" name=""/>
        <dsp:cNvSpPr/>
      </dsp:nvSpPr>
      <dsp:spPr>
        <a:xfrm>
          <a:off x="1079542" y="2995022"/>
          <a:ext cx="6359208" cy="109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39" tIns="80239" rIns="80239" bIns="80239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Toda la información en posesión de los sujetos obligados será pública, completa, oportuna y accesible, sujeta a un claro régimen de excepciones que deberán estar definidas y ser además legítimas y estrictamente necesarias en una sociedad democrática. (Artículo 8, fracción VI Ley General y artículo 4 de la LTAIPRCCDMX)</a:t>
          </a:r>
        </a:p>
      </dsp:txBody>
      <dsp:txXfrm>
        <a:off x="1079542" y="2995022"/>
        <a:ext cx="6359208" cy="10936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63AF-9ED4-4103-9C8E-6B0C44CBDB79}">
      <dsp:nvSpPr>
        <dsp:cNvPr id="0" name=""/>
        <dsp:cNvSpPr/>
      </dsp:nvSpPr>
      <dsp:spPr>
        <a:xfrm>
          <a:off x="0" y="39398"/>
          <a:ext cx="7529145" cy="33401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345" tIns="1249680" rIns="58434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Sujetos Obligados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Unidad de Transparencia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Comités de Transparencia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Instituto de Transparencia, Acceso a la Información Pública, Protección de Datos Personales y Rendición de Cuentas  de la Ciudad de México (INFO) 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0" y="39398"/>
        <a:ext cx="7529145" cy="3340162"/>
      </dsp:txXfrm>
    </dsp:sp>
    <dsp:sp modelId="{62A4AA1A-940F-4922-8C05-6C9DF6B0157D}">
      <dsp:nvSpPr>
        <dsp:cNvPr id="0" name=""/>
        <dsp:cNvSpPr/>
      </dsp:nvSpPr>
      <dsp:spPr>
        <a:xfrm>
          <a:off x="330973" y="0"/>
          <a:ext cx="5488227" cy="7437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209" tIns="0" rIns="1992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</a:rPr>
            <a:t>ACTORES EN MATERIA DE TRANSPARENCIA Y ACCESO A LA INFORMACIÓN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367280" y="36307"/>
        <a:ext cx="5415613" cy="6711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D4AC-7435-4890-BB9E-BB5E386B4815}">
      <dsp:nvSpPr>
        <dsp:cNvPr id="0" name=""/>
        <dsp:cNvSpPr/>
      </dsp:nvSpPr>
      <dsp:spPr>
        <a:xfrm>
          <a:off x="0" y="440749"/>
          <a:ext cx="7927848" cy="3378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289" tIns="1353820" rIns="615289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tx1"/>
              </a:solidFill>
              <a:latin typeface="Franklin Gothic Book" panose="020B0503020102020204" pitchFamily="34" charset="0"/>
            </a:rPr>
            <a:t>Catalogo de disposición y guía de archivo  documental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tx1"/>
              </a:solidFill>
              <a:latin typeface="Franklin Gothic Book" panose="020B0503020102020204" pitchFamily="34" charset="0"/>
            </a:rPr>
            <a:t>Remuneración, con todas sus prestaciones, gratificaciones, primas, etc. 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tx1"/>
              </a:solidFill>
              <a:latin typeface="Franklin Gothic Book" panose="020B0503020102020204" pitchFamily="34" charset="0"/>
            </a:rPr>
            <a:t>Servicios, trámites, requisitos y formatos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tx1"/>
              </a:solidFill>
              <a:latin typeface="Franklin Gothic Book" panose="020B0503020102020204" pitchFamily="34" charset="0"/>
            </a:rPr>
            <a:t>Directorios, todas las personas servidoras públicas los niveles.</a:t>
          </a:r>
          <a:endParaRPr lang="es-ES" sz="1600" b="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tx1"/>
              </a:solidFill>
              <a:latin typeface="Franklin Gothic Book" panose="020B0503020102020204" pitchFamily="34" charset="0"/>
            </a:rPr>
            <a:t>Actas y resoluciones del Comité de Transparencia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kern="1200" dirty="0">
              <a:solidFill>
                <a:schemeClr val="tx1"/>
              </a:solidFill>
              <a:latin typeface="Franklin Gothic Book" panose="020B0503020102020204" pitchFamily="34" charset="0"/>
            </a:rPr>
            <a:t>Programas sociales, de Ayudas, Subsidios, Estímulos y Apoyos</a:t>
          </a:r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dirty="0">
              <a:latin typeface="Franklin Gothic Book" panose="020B0503020102020204" pitchFamily="34" charset="0"/>
            </a:rPr>
            <a:t>Especificas de los Sujetos Obligados </a:t>
          </a:r>
          <a:endParaRPr lang="es-MX" sz="1600" b="1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b="1" kern="1200" dirty="0">
            <a:latin typeface="Franklin Gothic Book" panose="020B0503020102020204" pitchFamily="34" charset="0"/>
          </a:endParaRPr>
        </a:p>
      </dsp:txBody>
      <dsp:txXfrm>
        <a:off x="0" y="440749"/>
        <a:ext cx="7927848" cy="3378375"/>
      </dsp:txXfrm>
    </dsp:sp>
    <dsp:sp modelId="{C16D83F6-D65C-42B5-90D8-E66126184895}">
      <dsp:nvSpPr>
        <dsp:cNvPr id="0" name=""/>
        <dsp:cNvSpPr/>
      </dsp:nvSpPr>
      <dsp:spPr>
        <a:xfrm>
          <a:off x="69463" y="257810"/>
          <a:ext cx="6555339" cy="11423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58" tIns="0" rIns="209758" bIns="0" numCol="1" spcCol="1270" anchor="ctr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Franklin Gothic Book" panose="020B0503020102020204" pitchFamily="34" charset="0"/>
            </a:rPr>
            <a:t>Los </a:t>
          </a:r>
          <a:r>
            <a:rPr lang="es-ES_tradnl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sujetos obligados </a:t>
          </a:r>
          <a:r>
            <a:rPr lang="es-ES_tradnl" sz="1400" kern="1200" dirty="0">
              <a:latin typeface="Franklin Gothic Book" panose="020B0503020102020204" pitchFamily="34" charset="0"/>
            </a:rPr>
            <a:t>deben mantener de forma impresa para consulta directa, difundir y mantener actualizada a través de sus sitios de internet y la Plataforma Nacional de Transparencia, la información , de los temas, documentos y políticas, que les corresponda, entre las que se encuentran:</a:t>
          </a:r>
          <a:endParaRPr lang="es-MX" sz="1400" kern="1200" dirty="0">
            <a:latin typeface="Franklin Gothic Book" panose="020B0503020102020204" pitchFamily="34" charset="0"/>
          </a:endParaRPr>
        </a:p>
      </dsp:txBody>
      <dsp:txXfrm>
        <a:off x="125227" y="313574"/>
        <a:ext cx="6443811" cy="10308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E10C-C5C0-4326-8337-0F8798D024AF}">
      <dsp:nvSpPr>
        <dsp:cNvPr id="0" name=""/>
        <dsp:cNvSpPr/>
      </dsp:nvSpPr>
      <dsp:spPr>
        <a:xfrm>
          <a:off x="0" y="180488"/>
          <a:ext cx="3737343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059" tIns="208280" rIns="29005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Responsable y personal que designe el titular del SO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Oficinas visibles y accesibles al público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Buzón ciudadano </a:t>
          </a:r>
        </a:p>
      </dsp:txBody>
      <dsp:txXfrm>
        <a:off x="0" y="180488"/>
        <a:ext cx="3737343" cy="1039500"/>
      </dsp:txXfrm>
    </dsp:sp>
    <dsp:sp modelId="{292D0761-A21E-4C03-B601-AB1540FF40DB}">
      <dsp:nvSpPr>
        <dsp:cNvPr id="0" name=""/>
        <dsp:cNvSpPr/>
      </dsp:nvSpPr>
      <dsp:spPr>
        <a:xfrm>
          <a:off x="186867" y="32888"/>
          <a:ext cx="261614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84" tIns="0" rIns="98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/>
              </a:solidFill>
            </a:rPr>
            <a:t>Debe contar con:</a:t>
          </a:r>
        </a:p>
      </dsp:txBody>
      <dsp:txXfrm>
        <a:off x="201277" y="47298"/>
        <a:ext cx="2587320" cy="266380"/>
      </dsp:txXfrm>
    </dsp:sp>
    <dsp:sp modelId="{444577D0-04B1-4373-94A9-1B3D66E1D096}">
      <dsp:nvSpPr>
        <dsp:cNvPr id="0" name=""/>
        <dsp:cNvSpPr/>
      </dsp:nvSpPr>
      <dsp:spPr>
        <a:xfrm>
          <a:off x="0" y="1421589"/>
          <a:ext cx="373734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D856D-0453-4C7B-A383-9562E62D1753}">
      <dsp:nvSpPr>
        <dsp:cNvPr id="0" name=""/>
        <dsp:cNvSpPr/>
      </dsp:nvSpPr>
      <dsp:spPr>
        <a:xfrm>
          <a:off x="186867" y="1273989"/>
          <a:ext cx="261614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84" tIns="0" rIns="988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bg1"/>
              </a:solidFill>
            </a:rPr>
            <a:t>Dependerá del Titular del SO </a:t>
          </a:r>
        </a:p>
      </dsp:txBody>
      <dsp:txXfrm>
        <a:off x="201277" y="1288399"/>
        <a:ext cx="2587320" cy="266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FB5F6-FD72-42D9-9AC3-ED20A67EA9D6}">
      <dsp:nvSpPr>
        <dsp:cNvPr id="0" name=""/>
        <dsp:cNvSpPr/>
      </dsp:nvSpPr>
      <dsp:spPr>
        <a:xfrm>
          <a:off x="0" y="46884"/>
          <a:ext cx="9506307" cy="51829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  <a:latin typeface="Franklin Gothic Book" panose="020B0503020102020204" pitchFamily="34" charset="0"/>
            </a:rPr>
            <a:t>Algunas funciones que tiene son: </a:t>
          </a:r>
          <a:endParaRPr lang="es-ES" sz="180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0" y="46884"/>
        <a:ext cx="9506307" cy="518292"/>
      </dsp:txXfrm>
    </dsp:sp>
    <dsp:sp modelId="{A6686758-ECF3-49D7-B771-D60973CF18EA}">
      <dsp:nvSpPr>
        <dsp:cNvPr id="0" name=""/>
        <dsp:cNvSpPr/>
      </dsp:nvSpPr>
      <dsp:spPr>
        <a:xfrm>
          <a:off x="1160" y="663942"/>
          <a:ext cx="1900797" cy="148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latin typeface="Franklin Gothic Book" panose="020B0503020102020204" pitchFamily="34" charset="0"/>
            </a:rPr>
            <a:t>Capturar, ordenar, analizar y procesar las solicitudes de información hasta la entrega de la respuesta. </a:t>
          </a:r>
          <a:endParaRPr lang="es-ES" sz="1400" b="0" kern="1200" dirty="0">
            <a:latin typeface="Franklin Gothic Book" panose="020B0503020102020204" pitchFamily="34" charset="0"/>
          </a:endParaRPr>
        </a:p>
      </dsp:txBody>
      <dsp:txXfrm>
        <a:off x="1160" y="663942"/>
        <a:ext cx="1900797" cy="1482246"/>
      </dsp:txXfrm>
    </dsp:sp>
    <dsp:sp modelId="{07D869B3-D4F8-4673-91B1-EDC12B9BFE84}">
      <dsp:nvSpPr>
        <dsp:cNvPr id="0" name=""/>
        <dsp:cNvSpPr/>
      </dsp:nvSpPr>
      <dsp:spPr>
        <a:xfrm>
          <a:off x="1901957" y="663942"/>
          <a:ext cx="1900797" cy="148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latin typeface="Franklin Gothic Book" panose="020B0503020102020204" pitchFamily="34" charset="0"/>
              <a:cs typeface="Arial" panose="020B0604020202020204" pitchFamily="34" charset="0"/>
            </a:rPr>
            <a:t>Asesorar y orientar de manera sencilla, comprensible y accesible a los solicitantes.</a:t>
          </a:r>
          <a:endParaRPr lang="es-MX" sz="1400" b="0" kern="1200" dirty="0">
            <a:latin typeface="Franklin Gothic Book" panose="020B0503020102020204" pitchFamily="34" charset="0"/>
          </a:endParaRPr>
        </a:p>
      </dsp:txBody>
      <dsp:txXfrm>
        <a:off x="1901957" y="663942"/>
        <a:ext cx="1900797" cy="1482246"/>
      </dsp:txXfrm>
    </dsp:sp>
    <dsp:sp modelId="{ABADD9D1-1B38-411B-9718-E82CE0D48D67}">
      <dsp:nvSpPr>
        <dsp:cNvPr id="0" name=""/>
        <dsp:cNvSpPr/>
      </dsp:nvSpPr>
      <dsp:spPr>
        <a:xfrm>
          <a:off x="3802754" y="663942"/>
          <a:ext cx="1900797" cy="148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400" b="0" kern="1200" dirty="0">
              <a:latin typeface="Franklin Gothic Book" panose="020B0503020102020204" pitchFamily="34" charset="0"/>
              <a:cs typeface="Arial" panose="020B0604020202020204" pitchFamily="34" charset="0"/>
            </a:rPr>
            <a:t>Apoyar al Comité de Transparencia en el desempeño de sus funciones.</a:t>
          </a:r>
          <a:endParaRPr lang="es-MX" sz="1400" b="0" kern="1200" dirty="0">
            <a:latin typeface="Franklin Gothic Book" panose="020B0503020102020204" pitchFamily="34" charset="0"/>
          </a:endParaRPr>
        </a:p>
      </dsp:txBody>
      <dsp:txXfrm>
        <a:off x="3802754" y="663942"/>
        <a:ext cx="1900797" cy="1482246"/>
      </dsp:txXfrm>
    </dsp:sp>
    <dsp:sp modelId="{8B0209F2-F0C2-4175-AE7E-FC7324314DB3}">
      <dsp:nvSpPr>
        <dsp:cNvPr id="0" name=""/>
        <dsp:cNvSpPr/>
      </dsp:nvSpPr>
      <dsp:spPr>
        <a:xfrm>
          <a:off x="5703552" y="663942"/>
          <a:ext cx="1900797" cy="148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MX" sz="1400" b="0" kern="1200" dirty="0">
              <a:latin typeface="Franklin Gothic Book" panose="020B0503020102020204" pitchFamily="34" charset="0"/>
              <a:cs typeface="Arial" panose="020B0604020202020204" pitchFamily="34" charset="0"/>
            </a:rPr>
            <a:t>Recabar, publicar y actualizar las obligaciones de transparencia.</a:t>
          </a:r>
          <a:endParaRPr lang="es-MX" sz="1400" b="0" kern="1200" dirty="0">
            <a:latin typeface="Franklin Gothic Book" panose="020B0503020102020204" pitchFamily="34" charset="0"/>
          </a:endParaRPr>
        </a:p>
      </dsp:txBody>
      <dsp:txXfrm>
        <a:off x="5703552" y="663942"/>
        <a:ext cx="1900797" cy="1482246"/>
      </dsp:txXfrm>
    </dsp:sp>
    <dsp:sp modelId="{741BA3CC-00AC-465D-8C50-FAF683D1C564}">
      <dsp:nvSpPr>
        <dsp:cNvPr id="0" name=""/>
        <dsp:cNvSpPr/>
      </dsp:nvSpPr>
      <dsp:spPr>
        <a:xfrm>
          <a:off x="7604349" y="658947"/>
          <a:ext cx="1900797" cy="1482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0" kern="1200" dirty="0">
              <a:latin typeface="Franklin Gothic Book" panose="020B0503020102020204" pitchFamily="34" charset="0"/>
            </a:rPr>
            <a:t>Podrá dar aviso al superior jerárquico en caso de que algún área se niegue a colaborar.</a:t>
          </a:r>
          <a:endParaRPr lang="es-MX" sz="1400" b="0" kern="1200" dirty="0">
            <a:latin typeface="Franklin Gothic Book" panose="020B0503020102020204" pitchFamily="34" charset="0"/>
          </a:endParaRPr>
        </a:p>
      </dsp:txBody>
      <dsp:txXfrm>
        <a:off x="7604349" y="658947"/>
        <a:ext cx="1900797" cy="1482246"/>
      </dsp:txXfrm>
    </dsp:sp>
    <dsp:sp modelId="{56390B69-933F-459D-A6AC-658D41C10E55}">
      <dsp:nvSpPr>
        <dsp:cNvPr id="0" name=""/>
        <dsp:cNvSpPr/>
      </dsp:nvSpPr>
      <dsp:spPr>
        <a:xfrm>
          <a:off x="0" y="2141194"/>
          <a:ext cx="9506307" cy="16469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0AC28-421D-49A5-87E9-78E91C41B530}">
      <dsp:nvSpPr>
        <dsp:cNvPr id="0" name=""/>
        <dsp:cNvSpPr/>
      </dsp:nvSpPr>
      <dsp:spPr>
        <a:xfrm>
          <a:off x="0" y="244087"/>
          <a:ext cx="9678415" cy="35576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¿Qué funciones tiene?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0" y="244087"/>
        <a:ext cx="9678415" cy="355763"/>
      </dsp:txXfrm>
    </dsp:sp>
    <dsp:sp modelId="{E07654CB-E6B0-4A5C-B00F-788270750252}">
      <dsp:nvSpPr>
        <dsp:cNvPr id="0" name=""/>
        <dsp:cNvSpPr/>
      </dsp:nvSpPr>
      <dsp:spPr>
        <a:xfrm>
          <a:off x="1181" y="741988"/>
          <a:ext cx="1935210" cy="1828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Confirmar, modificar o revocar la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clasificación de la información </a:t>
          </a: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o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declaración de inexistencia </a:t>
          </a: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o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incompetencia</a:t>
          </a:r>
          <a:endParaRPr lang="es-ES" sz="1400" b="1" kern="1200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1181" y="741988"/>
        <a:ext cx="1935210" cy="1828534"/>
      </dsp:txXfrm>
    </dsp:sp>
    <dsp:sp modelId="{4324565F-DE06-46AC-857B-E5688B85585F}">
      <dsp:nvSpPr>
        <dsp:cNvPr id="0" name=""/>
        <dsp:cNvSpPr/>
      </dsp:nvSpPr>
      <dsp:spPr>
        <a:xfrm>
          <a:off x="1936391" y="741988"/>
          <a:ext cx="1935210" cy="1828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Ordena la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generación de la información </a:t>
          </a: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a las áreas competentes o que expongan las razones de las inexistencia</a:t>
          </a:r>
          <a:endParaRPr lang="es-E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1936391" y="741988"/>
        <a:ext cx="1935210" cy="1828534"/>
      </dsp:txXfrm>
    </dsp:sp>
    <dsp:sp modelId="{DDD35B24-2966-4909-994E-1A4E21573A7A}">
      <dsp:nvSpPr>
        <dsp:cNvPr id="0" name=""/>
        <dsp:cNvSpPr/>
      </dsp:nvSpPr>
      <dsp:spPr>
        <a:xfrm>
          <a:off x="3871602" y="741988"/>
          <a:ext cx="1935210" cy="1828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Establecer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políticas para facilitar la obtención de información </a:t>
          </a: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y el ejercicio del Derecho de Acceso a la Información Pública.</a:t>
          </a:r>
          <a:endParaRPr lang="es-E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3871602" y="741988"/>
        <a:ext cx="1935210" cy="1828534"/>
      </dsp:txXfrm>
    </dsp:sp>
    <dsp:sp modelId="{E1EE96D9-068B-4E31-9F3F-F5485D4A07F9}">
      <dsp:nvSpPr>
        <dsp:cNvPr id="0" name=""/>
        <dsp:cNvSpPr/>
      </dsp:nvSpPr>
      <dsp:spPr>
        <a:xfrm>
          <a:off x="5806812" y="741988"/>
          <a:ext cx="1935210" cy="1828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Aprobar el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programa anual de capacitación </a:t>
          </a: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(que proponga la UT) del sujeto obligado y verificar su cumplimiento</a:t>
          </a:r>
          <a:endParaRPr lang="es-E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5806812" y="741988"/>
        <a:ext cx="1935210" cy="1828534"/>
      </dsp:txXfrm>
    </dsp:sp>
    <dsp:sp modelId="{147AFF55-72CB-4D32-AB63-487AE25DF980}">
      <dsp:nvSpPr>
        <dsp:cNvPr id="0" name=""/>
        <dsp:cNvSpPr/>
      </dsp:nvSpPr>
      <dsp:spPr>
        <a:xfrm>
          <a:off x="7742023" y="741988"/>
          <a:ext cx="1935210" cy="1828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Supervisar </a:t>
          </a:r>
          <a:r>
            <a:rPr lang="es-MX" sz="1400" kern="12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la aplicación de los criterios, en materia de catalogación y conservación de los documentos, así como la organización de archivos</a:t>
          </a:r>
          <a:endParaRPr lang="es-E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7742023" y="741988"/>
        <a:ext cx="1935210" cy="1828534"/>
      </dsp:txXfrm>
    </dsp:sp>
    <dsp:sp modelId="{B028BDCD-7E46-4EE6-9567-09149B2E65B7}">
      <dsp:nvSpPr>
        <dsp:cNvPr id="0" name=""/>
        <dsp:cNvSpPr/>
      </dsp:nvSpPr>
      <dsp:spPr>
        <a:xfrm>
          <a:off x="0" y="2570522"/>
          <a:ext cx="9678415" cy="20317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F408D-B705-4D3A-9097-311C7E336E01}">
      <dsp:nvSpPr>
        <dsp:cNvPr id="0" name=""/>
        <dsp:cNvSpPr/>
      </dsp:nvSpPr>
      <dsp:spPr>
        <a:xfrm>
          <a:off x="0" y="56820"/>
          <a:ext cx="9871335" cy="45662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Franklin Gothic Book" panose="020B0503020102020204" pitchFamily="34" charset="0"/>
            </a:rPr>
            <a:t>ATRIBUCIONES DEL INFO</a:t>
          </a:r>
          <a:endParaRPr lang="es-ES" sz="1600" kern="1200" dirty="0">
            <a:latin typeface="Franklin Gothic Book" panose="020B0503020102020204" pitchFamily="34" charset="0"/>
          </a:endParaRPr>
        </a:p>
      </dsp:txBody>
      <dsp:txXfrm>
        <a:off x="0" y="56820"/>
        <a:ext cx="9871335" cy="456623"/>
      </dsp:txXfrm>
    </dsp:sp>
    <dsp:sp modelId="{667C121E-3D2B-4B34-8F05-601F47976CDF}">
      <dsp:nvSpPr>
        <dsp:cNvPr id="0" name=""/>
        <dsp:cNvSpPr/>
      </dsp:nvSpPr>
      <dsp:spPr>
        <a:xfrm>
          <a:off x="4819" y="654104"/>
          <a:ext cx="1643615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Franklin Gothic Book" panose="020B0503020102020204" pitchFamily="34" charset="0"/>
            </a:rPr>
            <a:t>Emitir opiniones y recomendaciones </a:t>
          </a:r>
          <a:r>
            <a:rPr lang="es-MX" sz="1200" kern="1200" dirty="0">
              <a:latin typeface="Franklin Gothic Book" panose="020B0503020102020204" pitchFamily="34" charset="0"/>
            </a:rPr>
            <a:t>sobre temas relacionados con la Ley.</a:t>
          </a:r>
          <a:endParaRPr lang="es-ES" sz="1200" kern="1200" dirty="0">
            <a:latin typeface="Franklin Gothic Book" panose="020B0503020102020204" pitchFamily="34" charset="0"/>
          </a:endParaRPr>
        </a:p>
      </dsp:txBody>
      <dsp:txXfrm>
        <a:off x="4819" y="654104"/>
        <a:ext cx="1643615" cy="1511855"/>
      </dsp:txXfrm>
    </dsp:sp>
    <dsp:sp modelId="{B55F58BC-95A1-4F04-935B-E830CA0FAB11}">
      <dsp:nvSpPr>
        <dsp:cNvPr id="0" name=""/>
        <dsp:cNvSpPr/>
      </dsp:nvSpPr>
      <dsp:spPr>
        <a:xfrm>
          <a:off x="1648435" y="654104"/>
          <a:ext cx="1643615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Franklin Gothic Book" panose="020B0503020102020204" pitchFamily="34" charset="0"/>
            </a:rPr>
            <a:t>Verificar que los sujetos obligados cumplan con las obligaciones </a:t>
          </a:r>
          <a:r>
            <a:rPr lang="es-MX" sz="1200" kern="1200" dirty="0">
              <a:latin typeface="Franklin Gothic Book" panose="020B0503020102020204" pitchFamily="34" charset="0"/>
            </a:rPr>
            <a:t>de la Ley General y la LTAIPRC.</a:t>
          </a:r>
        </a:p>
      </dsp:txBody>
      <dsp:txXfrm>
        <a:off x="1648435" y="654104"/>
        <a:ext cx="1643615" cy="1511855"/>
      </dsp:txXfrm>
    </dsp:sp>
    <dsp:sp modelId="{B7073CFB-ED1F-4EC5-A3AB-BD7CD4744677}">
      <dsp:nvSpPr>
        <dsp:cNvPr id="0" name=""/>
        <dsp:cNvSpPr/>
      </dsp:nvSpPr>
      <dsp:spPr>
        <a:xfrm>
          <a:off x="3292051" y="654104"/>
          <a:ext cx="1643615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Franklin Gothic Book" panose="020B0503020102020204" pitchFamily="34" charset="0"/>
            </a:rPr>
            <a:t>Conocer y resolver los recursos de revisión </a:t>
          </a:r>
          <a:r>
            <a:rPr lang="es-MX" sz="1200" kern="1200" dirty="0">
              <a:latin typeface="Franklin Gothic Book" panose="020B0503020102020204" pitchFamily="34" charset="0"/>
            </a:rPr>
            <a:t>que se interpongan con relación a las solicitudes de acceso a la información.</a:t>
          </a:r>
        </a:p>
      </dsp:txBody>
      <dsp:txXfrm>
        <a:off x="3292051" y="654104"/>
        <a:ext cx="1643615" cy="1511855"/>
      </dsp:txXfrm>
    </dsp:sp>
    <dsp:sp modelId="{EEDCD4A0-1BF5-4123-B994-5A3CDF5A09D3}">
      <dsp:nvSpPr>
        <dsp:cNvPr id="0" name=""/>
        <dsp:cNvSpPr/>
      </dsp:nvSpPr>
      <dsp:spPr>
        <a:xfrm>
          <a:off x="4935667" y="654104"/>
          <a:ext cx="1643615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Promover la </a:t>
          </a:r>
          <a:r>
            <a:rPr lang="es-MX" sz="1200" b="1" kern="1200" dirty="0">
              <a:latin typeface="Franklin Gothic Book" panose="020B0503020102020204" pitchFamily="34" charset="0"/>
            </a:rPr>
            <a:t>capacitación </a:t>
          </a:r>
          <a:r>
            <a:rPr lang="es-MX" sz="1200" kern="1200" dirty="0">
              <a:latin typeface="Franklin Gothic Book" panose="020B0503020102020204" pitchFamily="34" charset="0"/>
            </a:rPr>
            <a:t>y actualización de las personas servidoras públicas de los sujetos obligados.</a:t>
          </a:r>
        </a:p>
      </dsp:txBody>
      <dsp:txXfrm>
        <a:off x="4935667" y="654104"/>
        <a:ext cx="1643615" cy="1511855"/>
      </dsp:txXfrm>
    </dsp:sp>
    <dsp:sp modelId="{59411A42-C81E-4164-8B69-800F9828F242}">
      <dsp:nvSpPr>
        <dsp:cNvPr id="0" name=""/>
        <dsp:cNvSpPr/>
      </dsp:nvSpPr>
      <dsp:spPr>
        <a:xfrm>
          <a:off x="6579283" y="654104"/>
          <a:ext cx="1643615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Generar metodologías e indicadores específicos para evaluar el </a:t>
          </a:r>
          <a:r>
            <a:rPr lang="es-MX" sz="1200" b="1" kern="1200" dirty="0">
              <a:latin typeface="Franklin Gothic Book" panose="020B0503020102020204" pitchFamily="34" charset="0"/>
            </a:rPr>
            <a:t>desempeño institucional </a:t>
          </a:r>
          <a:r>
            <a:rPr lang="es-MX" sz="1200" kern="1200" dirty="0">
              <a:latin typeface="Franklin Gothic Book" panose="020B0503020102020204" pitchFamily="34" charset="0"/>
            </a:rPr>
            <a:t>en materia de transparencia.</a:t>
          </a:r>
        </a:p>
      </dsp:txBody>
      <dsp:txXfrm>
        <a:off x="6579283" y="654104"/>
        <a:ext cx="1643615" cy="1511855"/>
      </dsp:txXfrm>
    </dsp:sp>
    <dsp:sp modelId="{B98F379C-B86A-4019-9C0E-20633DB71F92}">
      <dsp:nvSpPr>
        <dsp:cNvPr id="0" name=""/>
        <dsp:cNvSpPr/>
      </dsp:nvSpPr>
      <dsp:spPr>
        <a:xfrm>
          <a:off x="8222899" y="654104"/>
          <a:ext cx="1643615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Promover que los sujetos obligados desarrollen </a:t>
          </a:r>
          <a:r>
            <a:rPr lang="es-MX" sz="1200" b="1" kern="1200" dirty="0">
              <a:latin typeface="Franklin Gothic Book" panose="020B0503020102020204" pitchFamily="34" charset="0"/>
            </a:rPr>
            <a:t>portales temáticos sobre asuntos de interés público.</a:t>
          </a:r>
          <a:endParaRPr lang="es-MX" sz="1200" kern="1200" dirty="0">
            <a:latin typeface="Franklin Gothic Book" panose="020B0503020102020204" pitchFamily="34" charset="0"/>
          </a:endParaRPr>
        </a:p>
      </dsp:txBody>
      <dsp:txXfrm>
        <a:off x="8222899" y="654104"/>
        <a:ext cx="1643615" cy="1511855"/>
      </dsp:txXfrm>
    </dsp:sp>
    <dsp:sp modelId="{81D64826-D79F-4A24-8D4B-7DC5747B40EB}">
      <dsp:nvSpPr>
        <dsp:cNvPr id="0" name=""/>
        <dsp:cNvSpPr/>
      </dsp:nvSpPr>
      <dsp:spPr>
        <a:xfrm>
          <a:off x="0" y="2165959"/>
          <a:ext cx="9871335" cy="16798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7A98-3D10-4764-8D5F-91DE75B9E823}">
      <dsp:nvSpPr>
        <dsp:cNvPr id="0" name=""/>
        <dsp:cNvSpPr/>
      </dsp:nvSpPr>
      <dsp:spPr>
        <a:xfrm>
          <a:off x="1048732" y="1577"/>
          <a:ext cx="4002378" cy="3940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Derecho de acceso a la información 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59289"/>
        <a:ext cx="2830108" cy="278658"/>
      </dsp:txXfrm>
    </dsp:sp>
    <dsp:sp modelId="{2673C6E9-7682-4309-A403-2A54206B5C7C}">
      <dsp:nvSpPr>
        <dsp:cNvPr id="0" name=""/>
        <dsp:cNvSpPr/>
      </dsp:nvSpPr>
      <dsp:spPr>
        <a:xfrm>
          <a:off x="2935637" y="427659"/>
          <a:ext cx="228567" cy="2285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Franklin Gothic Book" panose="020B0503020102020204" pitchFamily="34" charset="0"/>
          </a:endParaRPr>
        </a:p>
      </dsp:txBody>
      <dsp:txXfrm>
        <a:off x="2965934" y="515063"/>
        <a:ext cx="167973" cy="53759"/>
      </dsp:txXfrm>
    </dsp:sp>
    <dsp:sp modelId="{213C1856-C8DE-4086-B40C-13F754E25EB2}">
      <dsp:nvSpPr>
        <dsp:cNvPr id="0" name=""/>
        <dsp:cNvSpPr/>
      </dsp:nvSpPr>
      <dsp:spPr>
        <a:xfrm>
          <a:off x="1048732" y="688227"/>
          <a:ext cx="4002378" cy="3940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Información pública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745939"/>
        <a:ext cx="2830108" cy="278658"/>
      </dsp:txXfrm>
    </dsp:sp>
    <dsp:sp modelId="{D6A75869-C9FC-4B9C-8BCF-1099EA39B83B}">
      <dsp:nvSpPr>
        <dsp:cNvPr id="0" name=""/>
        <dsp:cNvSpPr/>
      </dsp:nvSpPr>
      <dsp:spPr>
        <a:xfrm>
          <a:off x="2935637" y="1114309"/>
          <a:ext cx="228567" cy="2285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 dirty="0">
            <a:latin typeface="Franklin Gothic Book" panose="020B0503020102020204" pitchFamily="34" charset="0"/>
          </a:endParaRPr>
        </a:p>
      </dsp:txBody>
      <dsp:txXfrm>
        <a:off x="2965934" y="1201713"/>
        <a:ext cx="167973" cy="53759"/>
      </dsp:txXfrm>
    </dsp:sp>
    <dsp:sp modelId="{9658CA54-4EC2-4B5A-B06A-DB36EE417B4B}">
      <dsp:nvSpPr>
        <dsp:cNvPr id="0" name=""/>
        <dsp:cNvSpPr/>
      </dsp:nvSpPr>
      <dsp:spPr>
        <a:xfrm>
          <a:off x="1048732" y="1374876"/>
          <a:ext cx="4002378" cy="3940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Datos abiertos  y formatos abiertos 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1432588"/>
        <a:ext cx="2830108" cy="278658"/>
      </dsp:txXfrm>
    </dsp:sp>
    <dsp:sp modelId="{EF1008DA-87B6-43E5-9248-1B242A48EADB}">
      <dsp:nvSpPr>
        <dsp:cNvPr id="0" name=""/>
        <dsp:cNvSpPr/>
      </dsp:nvSpPr>
      <dsp:spPr>
        <a:xfrm>
          <a:off x="2935637" y="1800959"/>
          <a:ext cx="228567" cy="2285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Franklin Gothic Book" panose="020B0503020102020204" pitchFamily="34" charset="0"/>
          </a:endParaRPr>
        </a:p>
      </dsp:txBody>
      <dsp:txXfrm>
        <a:off x="2965934" y="1888363"/>
        <a:ext cx="167973" cy="53759"/>
      </dsp:txXfrm>
    </dsp:sp>
    <dsp:sp modelId="{600060F1-776C-43C1-8A3C-581CC3122B6E}">
      <dsp:nvSpPr>
        <dsp:cNvPr id="0" name=""/>
        <dsp:cNvSpPr/>
      </dsp:nvSpPr>
      <dsp:spPr>
        <a:xfrm>
          <a:off x="1048732" y="2061526"/>
          <a:ext cx="4002378" cy="39408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Book" panose="020B0503020102020204" pitchFamily="34" charset="0"/>
            </a:rPr>
            <a:t>Transparencia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2119238"/>
        <a:ext cx="2830108" cy="278658"/>
      </dsp:txXfrm>
    </dsp:sp>
    <dsp:sp modelId="{F8D48025-D9FB-4CC7-8F30-22B0C36A6288}">
      <dsp:nvSpPr>
        <dsp:cNvPr id="0" name=""/>
        <dsp:cNvSpPr/>
      </dsp:nvSpPr>
      <dsp:spPr>
        <a:xfrm>
          <a:off x="2935637" y="2487608"/>
          <a:ext cx="228567" cy="2285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Franklin Gothic Book" panose="020B0503020102020204" pitchFamily="34" charset="0"/>
          </a:endParaRPr>
        </a:p>
      </dsp:txBody>
      <dsp:txXfrm>
        <a:off x="2965934" y="2575012"/>
        <a:ext cx="167973" cy="53759"/>
      </dsp:txXfrm>
    </dsp:sp>
    <dsp:sp modelId="{79C233AE-8F2F-4A86-8186-AB832007D25F}">
      <dsp:nvSpPr>
        <dsp:cNvPr id="0" name=""/>
        <dsp:cNvSpPr/>
      </dsp:nvSpPr>
      <dsp:spPr>
        <a:xfrm>
          <a:off x="1048732" y="2748176"/>
          <a:ext cx="4002378" cy="39408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Rendición de cuentas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2805888"/>
        <a:ext cx="2830108" cy="278658"/>
      </dsp:txXfrm>
    </dsp:sp>
    <dsp:sp modelId="{CE827DFE-5E73-4FC6-8010-4B24C9A84C7A}">
      <dsp:nvSpPr>
        <dsp:cNvPr id="0" name=""/>
        <dsp:cNvSpPr/>
      </dsp:nvSpPr>
      <dsp:spPr>
        <a:xfrm>
          <a:off x="2935637" y="3174258"/>
          <a:ext cx="228567" cy="2285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 dirty="0">
            <a:latin typeface="Franklin Gothic Book" panose="020B0503020102020204" pitchFamily="34" charset="0"/>
          </a:endParaRPr>
        </a:p>
      </dsp:txBody>
      <dsp:txXfrm>
        <a:off x="2965934" y="3261662"/>
        <a:ext cx="167973" cy="53759"/>
      </dsp:txXfrm>
    </dsp:sp>
    <dsp:sp modelId="{2A847437-C8A9-4F1D-AAF0-30679D2EDF14}">
      <dsp:nvSpPr>
        <dsp:cNvPr id="0" name=""/>
        <dsp:cNvSpPr/>
      </dsp:nvSpPr>
      <dsp:spPr>
        <a:xfrm>
          <a:off x="1048732" y="3434825"/>
          <a:ext cx="4002378" cy="39408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Gobierno abierto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3492537"/>
        <a:ext cx="2830108" cy="278658"/>
      </dsp:txXfrm>
    </dsp:sp>
    <dsp:sp modelId="{E2F031A2-1FB9-4C5A-BD68-23F88FA74B22}">
      <dsp:nvSpPr>
        <dsp:cNvPr id="0" name=""/>
        <dsp:cNvSpPr/>
      </dsp:nvSpPr>
      <dsp:spPr>
        <a:xfrm>
          <a:off x="2935637" y="3860908"/>
          <a:ext cx="228567" cy="2285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 dirty="0">
            <a:latin typeface="Franklin Gothic Book" panose="020B0503020102020204" pitchFamily="34" charset="0"/>
          </a:endParaRPr>
        </a:p>
      </dsp:txBody>
      <dsp:txXfrm>
        <a:off x="2965934" y="3948312"/>
        <a:ext cx="167973" cy="53759"/>
      </dsp:txXfrm>
    </dsp:sp>
    <dsp:sp modelId="{9B3B0720-18C7-4CD9-8327-E73F8247E1B2}">
      <dsp:nvSpPr>
        <dsp:cNvPr id="0" name=""/>
        <dsp:cNvSpPr/>
      </dsp:nvSpPr>
      <dsp:spPr>
        <a:xfrm>
          <a:off x="1048732" y="4121475"/>
          <a:ext cx="4002378" cy="394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Franklin Gothic Book" panose="020B0503020102020204" pitchFamily="34" charset="0"/>
            </a:rPr>
            <a:t>Datos personales</a:t>
          </a:r>
          <a:endParaRPr lang="es-ES" sz="1400" b="1" kern="1200" dirty="0">
            <a:latin typeface="Franklin Gothic Book" panose="020B0503020102020204" pitchFamily="34" charset="0"/>
          </a:endParaRPr>
        </a:p>
      </dsp:txBody>
      <dsp:txXfrm>
        <a:off x="1634867" y="4179187"/>
        <a:ext cx="2830108" cy="278658"/>
      </dsp:txXfrm>
    </dsp:sp>
    <dsp:sp modelId="{AD1D72A7-BCAF-4627-83C3-00A9E0BD2E8B}">
      <dsp:nvSpPr>
        <dsp:cNvPr id="0" name=""/>
        <dsp:cNvSpPr/>
      </dsp:nvSpPr>
      <dsp:spPr>
        <a:xfrm>
          <a:off x="5110223" y="2185268"/>
          <a:ext cx="125318" cy="146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Franklin Gothic Book" panose="020B0503020102020204" pitchFamily="34" charset="0"/>
          </a:endParaRPr>
        </a:p>
      </dsp:txBody>
      <dsp:txXfrm>
        <a:off x="5110223" y="2214588"/>
        <a:ext cx="87723" cy="87958"/>
      </dsp:txXfrm>
    </dsp:sp>
    <dsp:sp modelId="{42EB9EC5-E023-412B-A419-8DCF25D782CA}">
      <dsp:nvSpPr>
        <dsp:cNvPr id="0" name=""/>
        <dsp:cNvSpPr/>
      </dsp:nvSpPr>
      <dsp:spPr>
        <a:xfrm>
          <a:off x="5287560" y="1864485"/>
          <a:ext cx="3431711" cy="78816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latin typeface="Franklin Gothic Book" panose="020B0503020102020204" pitchFamily="34" charset="0"/>
            </a:rPr>
            <a:t>Sociedad democrática</a:t>
          </a:r>
          <a:endParaRPr lang="es-ES" sz="1900" b="1" kern="1200" dirty="0">
            <a:latin typeface="Franklin Gothic Book" panose="020B0503020102020204" pitchFamily="34" charset="0"/>
          </a:endParaRPr>
        </a:p>
      </dsp:txBody>
      <dsp:txXfrm>
        <a:off x="5790122" y="1979909"/>
        <a:ext cx="2426587" cy="55731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E421B-5CBC-49AE-B5C8-2676259A30D1}">
      <dsp:nvSpPr>
        <dsp:cNvPr id="0" name=""/>
        <dsp:cNvSpPr/>
      </dsp:nvSpPr>
      <dsp:spPr>
        <a:xfrm>
          <a:off x="0" y="856485"/>
          <a:ext cx="6828453" cy="19963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964" tIns="1353820" rIns="5299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Denuncia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De Oficio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0" y="856485"/>
        <a:ext cx="6828453" cy="1996312"/>
      </dsp:txXfrm>
    </dsp:sp>
    <dsp:sp modelId="{431E7B55-8B8B-4226-9D31-503FBCF2C883}">
      <dsp:nvSpPr>
        <dsp:cNvPr id="0" name=""/>
        <dsp:cNvSpPr/>
      </dsp:nvSpPr>
      <dsp:spPr>
        <a:xfrm>
          <a:off x="370300" y="626805"/>
          <a:ext cx="4779917" cy="11659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69" tIns="0" rIns="180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VERIFICACIÓN DE LAS OBLIGACIONES DE TRANSPARENCIA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427215" y="683720"/>
        <a:ext cx="4666087" cy="10520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CE38-C2EC-4649-8282-280623E9CEB6}">
      <dsp:nvSpPr>
        <dsp:cNvPr id="0" name=""/>
        <dsp:cNvSpPr/>
      </dsp:nvSpPr>
      <dsp:spPr>
        <a:xfrm>
          <a:off x="4813575" y="1181752"/>
          <a:ext cx="3553055" cy="54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23"/>
              </a:lnTo>
              <a:lnTo>
                <a:pt x="3553055" y="368723"/>
              </a:lnTo>
              <a:lnTo>
                <a:pt x="3553055" y="54107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AF7A8-F48A-4672-A00C-76B54987FAC8}">
      <dsp:nvSpPr>
        <dsp:cNvPr id="0" name=""/>
        <dsp:cNvSpPr/>
      </dsp:nvSpPr>
      <dsp:spPr>
        <a:xfrm>
          <a:off x="4813575" y="1181752"/>
          <a:ext cx="1136920" cy="54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23"/>
              </a:lnTo>
              <a:lnTo>
                <a:pt x="1136920" y="368723"/>
              </a:lnTo>
              <a:lnTo>
                <a:pt x="1136920" y="54107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B277F-F527-428D-B770-64BE93C97304}">
      <dsp:nvSpPr>
        <dsp:cNvPr id="0" name=""/>
        <dsp:cNvSpPr/>
      </dsp:nvSpPr>
      <dsp:spPr>
        <a:xfrm>
          <a:off x="3534361" y="1181752"/>
          <a:ext cx="1279214" cy="541070"/>
        </a:xfrm>
        <a:custGeom>
          <a:avLst/>
          <a:gdLst/>
          <a:ahLst/>
          <a:cxnLst/>
          <a:rect l="0" t="0" r="0" b="0"/>
          <a:pathLst>
            <a:path>
              <a:moveTo>
                <a:pt x="1279214" y="0"/>
              </a:moveTo>
              <a:lnTo>
                <a:pt x="1279214" y="368723"/>
              </a:lnTo>
              <a:lnTo>
                <a:pt x="0" y="368723"/>
              </a:lnTo>
              <a:lnTo>
                <a:pt x="0" y="54107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8A7F-A17C-49A8-84C0-A7C0CFF113BD}">
      <dsp:nvSpPr>
        <dsp:cNvPr id="0" name=""/>
        <dsp:cNvSpPr/>
      </dsp:nvSpPr>
      <dsp:spPr>
        <a:xfrm>
          <a:off x="1260520" y="1181752"/>
          <a:ext cx="3553055" cy="541070"/>
        </a:xfrm>
        <a:custGeom>
          <a:avLst/>
          <a:gdLst/>
          <a:ahLst/>
          <a:cxnLst/>
          <a:rect l="0" t="0" r="0" b="0"/>
          <a:pathLst>
            <a:path>
              <a:moveTo>
                <a:pt x="3553055" y="0"/>
              </a:moveTo>
              <a:lnTo>
                <a:pt x="3553055" y="368723"/>
              </a:lnTo>
              <a:lnTo>
                <a:pt x="0" y="368723"/>
              </a:lnTo>
              <a:lnTo>
                <a:pt x="0" y="54107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CCBFF-6E90-4A19-8C72-C7DF9F63E9D6}">
      <dsp:nvSpPr>
        <dsp:cNvPr id="0" name=""/>
        <dsp:cNvSpPr/>
      </dsp:nvSpPr>
      <dsp:spPr>
        <a:xfrm>
          <a:off x="3597877" y="388"/>
          <a:ext cx="2431395" cy="1181363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B9F20-6FBB-455B-964B-7E2974E633EC}">
      <dsp:nvSpPr>
        <dsp:cNvPr id="0" name=""/>
        <dsp:cNvSpPr/>
      </dsp:nvSpPr>
      <dsp:spPr>
        <a:xfrm>
          <a:off x="3804590" y="196766"/>
          <a:ext cx="2431395" cy="1181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>
              <a:latin typeface="Franklin Gothic Book" panose="020B0503020102020204" pitchFamily="34" charset="0"/>
            </a:rPr>
            <a:t>Las </a:t>
          </a:r>
          <a:r>
            <a:rPr lang="es-ES_tradnl" sz="1200" b="0" kern="1200" dirty="0">
              <a:latin typeface="Franklin Gothic Book" panose="020B0503020102020204" pitchFamily="34" charset="0"/>
            </a:rPr>
            <a:t>denuncias presentadas por los particulares podrán realizarse en cualquier momento.  Con la verificación se constata: </a:t>
          </a:r>
        </a:p>
      </dsp:txBody>
      <dsp:txXfrm>
        <a:off x="3839191" y="231367"/>
        <a:ext cx="2362193" cy="1112161"/>
      </dsp:txXfrm>
    </dsp:sp>
    <dsp:sp modelId="{0545ED31-FBD3-4B31-B8D9-D0A9E56D9486}">
      <dsp:nvSpPr>
        <dsp:cNvPr id="0" name=""/>
        <dsp:cNvSpPr/>
      </dsp:nvSpPr>
      <dsp:spPr>
        <a:xfrm>
          <a:off x="330312" y="1722823"/>
          <a:ext cx="1860415" cy="1181363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1BB8-CFF0-45C0-B2F9-B57200302AFD}">
      <dsp:nvSpPr>
        <dsp:cNvPr id="0" name=""/>
        <dsp:cNvSpPr/>
      </dsp:nvSpPr>
      <dsp:spPr>
        <a:xfrm>
          <a:off x="537025" y="1919200"/>
          <a:ext cx="1860415" cy="1181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Que la información publicada se encuentre completa y actualizada.</a:t>
          </a:r>
        </a:p>
      </dsp:txBody>
      <dsp:txXfrm>
        <a:off x="571626" y="1953801"/>
        <a:ext cx="1791213" cy="1112161"/>
      </dsp:txXfrm>
    </dsp:sp>
    <dsp:sp modelId="{66EAA154-7B88-46D7-887B-8B9F5B4F92BB}">
      <dsp:nvSpPr>
        <dsp:cNvPr id="0" name=""/>
        <dsp:cNvSpPr/>
      </dsp:nvSpPr>
      <dsp:spPr>
        <a:xfrm>
          <a:off x="2604153" y="1722823"/>
          <a:ext cx="1860415" cy="1181363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9C107-56C6-4AE4-B55A-FD6A645DFC46}">
      <dsp:nvSpPr>
        <dsp:cNvPr id="0" name=""/>
        <dsp:cNvSpPr/>
      </dsp:nvSpPr>
      <dsp:spPr>
        <a:xfrm>
          <a:off x="2810866" y="1919200"/>
          <a:ext cx="1860415" cy="1181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Emitir dictamen:</a:t>
          </a:r>
          <a:r>
            <a:rPr lang="es-MX" sz="1200" b="1" kern="1200" dirty="0">
              <a:latin typeface="Franklin Gothic Book" panose="020B0503020102020204" pitchFamily="34" charset="0"/>
            </a:rPr>
            <a:t> </a:t>
          </a:r>
          <a:r>
            <a:rPr lang="es-MX" sz="12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SO cumple o incumple </a:t>
          </a:r>
          <a:r>
            <a:rPr lang="es-MX" sz="1200" kern="1200" dirty="0">
              <a:latin typeface="Franklin Gothic Book" panose="020B0503020102020204" pitchFamily="34" charset="0"/>
            </a:rPr>
            <a:t>(requerimiento -  subsane)</a:t>
          </a:r>
        </a:p>
      </dsp:txBody>
      <dsp:txXfrm>
        <a:off x="2845467" y="1953801"/>
        <a:ext cx="1791213" cy="1112161"/>
      </dsp:txXfrm>
    </dsp:sp>
    <dsp:sp modelId="{A11A9DB4-8860-4846-9A48-2D4A8A26BE87}">
      <dsp:nvSpPr>
        <dsp:cNvPr id="0" name=""/>
        <dsp:cNvSpPr/>
      </dsp:nvSpPr>
      <dsp:spPr>
        <a:xfrm>
          <a:off x="4877994" y="1722823"/>
          <a:ext cx="2145003" cy="1289517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091AE-A01B-4FD8-98A9-C7176F5431C3}">
      <dsp:nvSpPr>
        <dsp:cNvPr id="0" name=""/>
        <dsp:cNvSpPr/>
      </dsp:nvSpPr>
      <dsp:spPr>
        <a:xfrm>
          <a:off x="5084707" y="1919200"/>
          <a:ext cx="2145003" cy="1289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Constatar que los </a:t>
          </a:r>
          <a:r>
            <a:rPr lang="es-MX" sz="12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Comités y unidades de transparencia</a:t>
          </a:r>
          <a:r>
            <a:rPr lang="es-MX" sz="1200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 </a:t>
          </a:r>
          <a:r>
            <a:rPr lang="es-MX" sz="1200" kern="1200" dirty="0">
              <a:latin typeface="Franklin Gothic Book" panose="020B0503020102020204" pitchFamily="34" charset="0"/>
            </a:rPr>
            <a:t>cuenten con las condiciones mínimas de operación...y verificar como operan…</a:t>
          </a:r>
        </a:p>
      </dsp:txBody>
      <dsp:txXfrm>
        <a:off x="5122476" y="1956969"/>
        <a:ext cx="2069465" cy="1213979"/>
      </dsp:txXfrm>
    </dsp:sp>
    <dsp:sp modelId="{6832DE41-80BA-49A1-9224-1BC07AD5D41C}">
      <dsp:nvSpPr>
        <dsp:cNvPr id="0" name=""/>
        <dsp:cNvSpPr/>
      </dsp:nvSpPr>
      <dsp:spPr>
        <a:xfrm>
          <a:off x="7436423" y="1722823"/>
          <a:ext cx="1860415" cy="1181363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F0E5-E623-4BAF-8BC8-D2E2C3B9B0C7}">
      <dsp:nvSpPr>
        <dsp:cNvPr id="0" name=""/>
        <dsp:cNvSpPr/>
      </dsp:nvSpPr>
      <dsp:spPr>
        <a:xfrm>
          <a:off x="7643136" y="1919200"/>
          <a:ext cx="1860415" cy="1181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Franklin Gothic Book" panose="020B0503020102020204" pitchFamily="34" charset="0"/>
            </a:rPr>
            <a:t>En toda visita de verificación se levantará una </a:t>
          </a:r>
          <a:r>
            <a:rPr lang="es-MX" sz="12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Acta Circunstanciada</a:t>
          </a:r>
          <a:endParaRPr lang="es-ES" sz="1200" kern="1200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7677737" y="1953801"/>
        <a:ext cx="1791213" cy="111216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739AB-36A0-4869-AE09-EB283283D1E9}">
      <dsp:nvSpPr>
        <dsp:cNvPr id="0" name=""/>
        <dsp:cNvSpPr/>
      </dsp:nvSpPr>
      <dsp:spPr>
        <a:xfrm>
          <a:off x="0" y="537633"/>
          <a:ext cx="7498190" cy="13607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43" tIns="145796" rIns="58194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  <a:latin typeface="Franklin Gothic Book" panose="020B0503020102020204" pitchFamily="34" charset="0"/>
            </a:rPr>
            <a:t>Solicitud de información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solidFill>
                <a:schemeClr val="tx1"/>
              </a:solidFill>
              <a:latin typeface="Franklin Gothic Book" panose="020B0503020102020204" pitchFamily="34" charset="0"/>
            </a:rPr>
            <a:t>Cuotas de acceso </a:t>
          </a:r>
        </a:p>
      </dsp:txBody>
      <dsp:txXfrm>
        <a:off x="0" y="537633"/>
        <a:ext cx="7498190" cy="1360768"/>
      </dsp:txXfrm>
    </dsp:sp>
    <dsp:sp modelId="{7D9E6D3D-FAC3-4B4A-869D-AC54A897B46D}">
      <dsp:nvSpPr>
        <dsp:cNvPr id="0" name=""/>
        <dsp:cNvSpPr/>
      </dsp:nvSpPr>
      <dsp:spPr>
        <a:xfrm>
          <a:off x="365400" y="194534"/>
          <a:ext cx="6500395" cy="5888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90" tIns="0" rIns="1983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PROCEDIMIENTO DE ACCESO A LA INFORMACIÓN PÚBLICA</a:t>
          </a:r>
          <a:endParaRPr lang="es-MX" sz="1800" b="1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394146" y="223280"/>
        <a:ext cx="6442903" cy="5313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8F436-9DFE-4E63-8A4C-216977EC7A8F}">
      <dsp:nvSpPr>
        <dsp:cNvPr id="0" name=""/>
        <dsp:cNvSpPr/>
      </dsp:nvSpPr>
      <dsp:spPr>
        <a:xfrm rot="10800000">
          <a:off x="-1" y="494"/>
          <a:ext cx="9808780" cy="4388130"/>
        </a:xfrm>
        <a:prstGeom prst="homePlate">
          <a:avLst/>
        </a:prstGeom>
        <a:solidFill>
          <a:srgbClr val="1F5C77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7598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cap="small" dirty="0">
              <a:latin typeface="Franklin Gothic Book" panose="020B0503020102020204" pitchFamily="34" charset="0"/>
            </a:rPr>
            <a:t>Tipo de respuesta a solicitudes</a:t>
          </a:r>
          <a:endParaRPr lang="es-ES" sz="2400" kern="1200" dirty="0">
            <a:latin typeface="Franklin Gothic Book" panose="020B05030201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Franklin Gothic Book"/>
            </a:rPr>
            <a:t> Entrega de información.</a:t>
          </a:r>
          <a:endParaRPr lang="es-ES" sz="1800" kern="1200" dirty="0">
            <a:latin typeface="Franklin Gothic Book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Franklin Gothic Book"/>
            </a:rPr>
            <a:t> Se explica que la información está clasificada.</a:t>
          </a:r>
          <a:endParaRPr lang="es-ES" sz="1800" kern="1200" dirty="0">
            <a:latin typeface="Franklin Gothic Book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Franklin Gothic Book"/>
            </a:rPr>
            <a:t>Declara la inexistencia de la información.</a:t>
          </a:r>
          <a:endParaRPr lang="es-ES" sz="1800" kern="1200" dirty="0">
            <a:latin typeface="Franklin Gothic Book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Franklin Gothic Book"/>
            </a:rPr>
            <a:t>Declara que la información solicitada no es de su competencia.</a:t>
          </a:r>
          <a:endParaRPr lang="es-ES" sz="1800" kern="1200" dirty="0">
            <a:latin typeface="Franklin Gothic Book"/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Franklin Gothic Book"/>
            </a:rPr>
            <a:t>Comunica la disponibilidad de la información, previo pago.</a:t>
          </a:r>
          <a:endParaRPr lang="es-ES" sz="1800" kern="1200" dirty="0">
            <a:latin typeface="Franklin Gothic Book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latin typeface="Franklin Gothic Book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latin typeface="Franklin Gothic Book" panose="020B05030201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>
              <a:latin typeface="Franklin Gothic Book" panose="020B0503020102020204" pitchFamily="34" charset="0"/>
            </a:rPr>
            <a:t>* </a:t>
          </a:r>
          <a:r>
            <a:rPr lang="es-MX" sz="2000" b="1" u="sng" kern="1200" dirty="0">
              <a:latin typeface="Franklin Gothic Book" panose="020B0503020102020204" pitchFamily="34" charset="0"/>
            </a:rPr>
            <a:t>Una vez notificada la respuesta o cumplido el plazo para darla, el solicitante tendrá 15 días para presentar un recurso de revisión ante el INFO *</a:t>
          </a:r>
          <a:endParaRPr lang="es-ES" sz="1800" kern="1200" dirty="0">
            <a:latin typeface="Franklin Gothic Book" panose="020B0503020102020204" pitchFamily="34" charset="0"/>
          </a:endParaRPr>
        </a:p>
      </dsp:txBody>
      <dsp:txXfrm rot="10800000">
        <a:off x="1097031" y="494"/>
        <a:ext cx="8711748" cy="4388130"/>
      </dsp:txXfrm>
    </dsp:sp>
    <dsp:sp modelId="{4E74B37A-D856-4E6B-86E1-77224A23B7E0}">
      <dsp:nvSpPr>
        <dsp:cNvPr id="0" name=""/>
        <dsp:cNvSpPr/>
      </dsp:nvSpPr>
      <dsp:spPr>
        <a:xfrm>
          <a:off x="0" y="358798"/>
          <a:ext cx="2554634" cy="33616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7FB1-F72A-4495-9EC8-F1D9157DF739}">
      <dsp:nvSpPr>
        <dsp:cNvPr id="0" name=""/>
        <dsp:cNvSpPr/>
      </dsp:nvSpPr>
      <dsp:spPr>
        <a:xfrm>
          <a:off x="0" y="1078884"/>
          <a:ext cx="6230983" cy="190623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298" tIns="999744" rIns="5482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Clasificación y desclasificación de la información 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Información reservada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Información confidencial 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0" y="1078884"/>
        <a:ext cx="6230983" cy="1906231"/>
      </dsp:txXfrm>
    </dsp:sp>
    <dsp:sp modelId="{D732B4BF-65D9-441D-8DDE-54C857B56308}">
      <dsp:nvSpPr>
        <dsp:cNvPr id="0" name=""/>
        <dsp:cNvSpPr/>
      </dsp:nvSpPr>
      <dsp:spPr>
        <a:xfrm>
          <a:off x="353234" y="915197"/>
          <a:ext cx="4467616" cy="9159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20" tIns="0" rIns="1869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INFORMACIÓN CLASIFICADA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397949" y="959912"/>
        <a:ext cx="4378186" cy="8265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59F1-9162-43F6-AB35-97B4EAE65DDB}">
      <dsp:nvSpPr>
        <dsp:cNvPr id="0" name=""/>
        <dsp:cNvSpPr/>
      </dsp:nvSpPr>
      <dsp:spPr>
        <a:xfrm>
          <a:off x="0" y="18841"/>
          <a:ext cx="2311840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Franklin Gothic Book" panose="020B0503020102020204" pitchFamily="34" charset="0"/>
            </a:rPr>
            <a:t>Reservada</a:t>
          </a:r>
        </a:p>
      </dsp:txBody>
      <dsp:txXfrm>
        <a:off x="0" y="18841"/>
        <a:ext cx="2311840" cy="489600"/>
      </dsp:txXfrm>
    </dsp:sp>
    <dsp:sp modelId="{5EDA74E3-7E45-4DAC-B888-2F6CC7C58688}">
      <dsp:nvSpPr>
        <dsp:cNvPr id="0" name=""/>
        <dsp:cNvSpPr/>
      </dsp:nvSpPr>
      <dsp:spPr>
        <a:xfrm>
          <a:off x="24" y="495854"/>
          <a:ext cx="2311840" cy="8866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Franklin Gothic Book" panose="020B0503020102020204" pitchFamily="34" charset="0"/>
            </a:rPr>
            <a:t>Naturaleza publica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Franklin Gothic Book" panose="020B0503020102020204" pitchFamily="34" charset="0"/>
            </a:rPr>
            <a:t>Está sujeta a temporalidad</a:t>
          </a:r>
        </a:p>
      </dsp:txBody>
      <dsp:txXfrm>
        <a:off x="24" y="495854"/>
        <a:ext cx="2311840" cy="886635"/>
      </dsp:txXfrm>
    </dsp:sp>
    <dsp:sp modelId="{6DD34EA3-F836-47E4-A260-6629F3FE0C80}">
      <dsp:nvSpPr>
        <dsp:cNvPr id="0" name=""/>
        <dsp:cNvSpPr/>
      </dsp:nvSpPr>
      <dsp:spPr>
        <a:xfrm>
          <a:off x="2635545" y="3096"/>
          <a:ext cx="2311840" cy="489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Franklin Gothic Book" panose="020B0503020102020204" pitchFamily="34" charset="0"/>
            </a:rPr>
            <a:t>Confidencial</a:t>
          </a:r>
        </a:p>
      </dsp:txBody>
      <dsp:txXfrm>
        <a:off x="2635545" y="3096"/>
        <a:ext cx="2311840" cy="489600"/>
      </dsp:txXfrm>
    </dsp:sp>
    <dsp:sp modelId="{30D91D53-2485-4D62-A155-D00E13641ECE}">
      <dsp:nvSpPr>
        <dsp:cNvPr id="0" name=""/>
        <dsp:cNvSpPr/>
      </dsp:nvSpPr>
      <dsp:spPr>
        <a:xfrm>
          <a:off x="2635522" y="495854"/>
          <a:ext cx="2311840" cy="88663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Franklin Gothic Book" panose="020B0503020102020204" pitchFamily="34" charset="0"/>
            </a:rPr>
            <a:t>Naturaleza privada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>
              <a:latin typeface="Franklin Gothic Book" panose="020B0503020102020204" pitchFamily="34" charset="0"/>
            </a:rPr>
            <a:t>No está sujeta a temporalidad.</a:t>
          </a:r>
          <a:endParaRPr lang="es-MX" sz="1600" kern="1200" dirty="0">
            <a:latin typeface="Franklin Gothic Book" panose="020B0503020102020204" pitchFamily="34" charset="0"/>
          </a:endParaRPr>
        </a:p>
      </dsp:txBody>
      <dsp:txXfrm>
        <a:off x="2635522" y="495854"/>
        <a:ext cx="2311840" cy="8866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FD4DB-8CA5-4061-9EFB-362A9337413B}">
      <dsp:nvSpPr>
        <dsp:cNvPr id="0" name=""/>
        <dsp:cNvSpPr/>
      </dsp:nvSpPr>
      <dsp:spPr>
        <a:xfrm>
          <a:off x="0" y="342580"/>
          <a:ext cx="6368288" cy="1702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50" tIns="479044" rIns="494250" bIns="128016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>
              <a:latin typeface="Franklin Gothic Book"/>
            </a:rPr>
            <a:t>Recurso de revisión (INFO)</a:t>
          </a:r>
          <a:endParaRPr lang="es-ES" sz="1800" kern="1200" dirty="0">
            <a:latin typeface="Franklin Gothic Book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latin typeface="Franklin Gothic Book"/>
            </a:rPr>
            <a:t>Cumplimiento de resolución</a:t>
          </a:r>
          <a:endParaRPr lang="es-ES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>
              <a:latin typeface="Franklin Gothic Book" panose="020B0503020102020204" pitchFamily="34" charset="0"/>
            </a:rPr>
            <a:t>Recurso de inconformidad (INAI)</a:t>
          </a:r>
          <a:endParaRPr lang="es-ES" sz="1800" kern="1200" dirty="0">
            <a:latin typeface="Franklin Gothic Book" panose="020B0503020102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>
              <a:latin typeface="Franklin Gothic Book" panose="020B0503020102020204" pitchFamily="34" charset="0"/>
            </a:rPr>
            <a:t>Amparo</a:t>
          </a:r>
          <a:endParaRPr lang="es-ES" sz="1800" kern="1200" dirty="0">
            <a:latin typeface="Franklin Gothic Book" panose="020B0503020102020204" pitchFamily="34" charset="0"/>
          </a:endParaRPr>
        </a:p>
      </dsp:txBody>
      <dsp:txXfrm>
        <a:off x="0" y="342580"/>
        <a:ext cx="6368288" cy="1702575"/>
      </dsp:txXfrm>
    </dsp:sp>
    <dsp:sp modelId="{6D22D9BD-3A90-457E-97FD-C66D1272431D}">
      <dsp:nvSpPr>
        <dsp:cNvPr id="0" name=""/>
        <dsp:cNvSpPr/>
      </dsp:nvSpPr>
      <dsp:spPr>
        <a:xfrm>
          <a:off x="318414" y="3100"/>
          <a:ext cx="4457801" cy="67896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94" tIns="0" rIns="16849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cap="small" baseline="0" dirty="0">
              <a:latin typeface="Franklin Gothic Book" panose="020B0503020102020204" pitchFamily="34" charset="0"/>
            </a:rPr>
            <a:t>Medios de defensa </a:t>
          </a:r>
          <a:endParaRPr lang="es-ES" sz="2000" kern="1200" cap="small" baseline="0" dirty="0">
            <a:latin typeface="Franklin Gothic Book" panose="020B0503020102020204" pitchFamily="34" charset="0"/>
          </a:endParaRPr>
        </a:p>
      </dsp:txBody>
      <dsp:txXfrm>
        <a:off x="351558" y="36244"/>
        <a:ext cx="4391513" cy="61267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20ECB-B61F-4886-8883-D63225192D92}">
      <dsp:nvSpPr>
        <dsp:cNvPr id="0" name=""/>
        <dsp:cNvSpPr/>
      </dsp:nvSpPr>
      <dsp:spPr>
        <a:xfrm rot="5400000">
          <a:off x="6443751" y="-2848851"/>
          <a:ext cx="467443" cy="62846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>
              <a:latin typeface="Franklin Gothic Book" panose="020B0503020102020204" pitchFamily="34" charset="0"/>
            </a:rPr>
            <a:t>El INFO confirma la respuesta del Sujeto obligado</a:t>
          </a:r>
        </a:p>
      </dsp:txBody>
      <dsp:txXfrm rot="-5400000">
        <a:off x="3535133" y="82586"/>
        <a:ext cx="6261861" cy="421805"/>
      </dsp:txXfrm>
    </dsp:sp>
    <dsp:sp modelId="{AE76FC9F-0AD6-4745-9DF7-7AAD74683574}">
      <dsp:nvSpPr>
        <dsp:cNvPr id="0" name=""/>
        <dsp:cNvSpPr/>
      </dsp:nvSpPr>
      <dsp:spPr>
        <a:xfrm>
          <a:off x="0" y="1336"/>
          <a:ext cx="3535133" cy="584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CONFIRMAR</a:t>
          </a:r>
        </a:p>
      </dsp:txBody>
      <dsp:txXfrm>
        <a:off x="28523" y="29859"/>
        <a:ext cx="3478087" cy="527258"/>
      </dsp:txXfrm>
    </dsp:sp>
    <dsp:sp modelId="{66FB2ECA-E8BB-4EF8-96AC-3CBF9EC22B4C}">
      <dsp:nvSpPr>
        <dsp:cNvPr id="0" name=""/>
        <dsp:cNvSpPr/>
      </dsp:nvSpPr>
      <dsp:spPr>
        <a:xfrm rot="5400000">
          <a:off x="6443751" y="-2235332"/>
          <a:ext cx="467443" cy="62846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Sea extemporáneo, no se acredite debidamente la identidad, no haya atendido la prevención</a:t>
          </a:r>
        </a:p>
      </dsp:txBody>
      <dsp:txXfrm rot="-5400000">
        <a:off x="3535133" y="696105"/>
        <a:ext cx="6261861" cy="421805"/>
      </dsp:txXfrm>
    </dsp:sp>
    <dsp:sp modelId="{5A364C48-89AB-4B6E-B276-43486CD2EA24}">
      <dsp:nvSpPr>
        <dsp:cNvPr id="0" name=""/>
        <dsp:cNvSpPr/>
      </dsp:nvSpPr>
      <dsp:spPr>
        <a:xfrm>
          <a:off x="0" y="614856"/>
          <a:ext cx="3535133" cy="584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DESECHAR</a:t>
          </a:r>
        </a:p>
      </dsp:txBody>
      <dsp:txXfrm>
        <a:off x="28523" y="643379"/>
        <a:ext cx="3478087" cy="527258"/>
      </dsp:txXfrm>
    </dsp:sp>
    <dsp:sp modelId="{1596C09E-01E1-459A-9AFB-87B7DD3747D3}">
      <dsp:nvSpPr>
        <dsp:cNvPr id="0" name=""/>
        <dsp:cNvSpPr/>
      </dsp:nvSpPr>
      <dsp:spPr>
        <a:xfrm rot="5400000">
          <a:off x="6443751" y="-1621812"/>
          <a:ext cx="467443" cy="62846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/>
            </a:rPr>
            <a:t>El recurrente se desista, aparezca alguna causal de improcedencia o el recurso quede sin materia </a:t>
          </a:r>
        </a:p>
      </dsp:txBody>
      <dsp:txXfrm rot="-5400000">
        <a:off x="3535133" y="1309625"/>
        <a:ext cx="6261861" cy="421805"/>
      </dsp:txXfrm>
    </dsp:sp>
    <dsp:sp modelId="{DC7AA720-5E21-45C3-AB84-14016CA3EADA}">
      <dsp:nvSpPr>
        <dsp:cNvPr id="0" name=""/>
        <dsp:cNvSpPr/>
      </dsp:nvSpPr>
      <dsp:spPr>
        <a:xfrm>
          <a:off x="0" y="1228375"/>
          <a:ext cx="3535133" cy="584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SOBRESEE</a:t>
          </a:r>
        </a:p>
      </dsp:txBody>
      <dsp:txXfrm>
        <a:off x="28523" y="1256898"/>
        <a:ext cx="3478087" cy="527258"/>
      </dsp:txXfrm>
    </dsp:sp>
    <dsp:sp modelId="{DA92B858-E510-4188-9649-BC0FD7AC16DA}">
      <dsp:nvSpPr>
        <dsp:cNvPr id="0" name=""/>
        <dsp:cNvSpPr/>
      </dsp:nvSpPr>
      <dsp:spPr>
        <a:xfrm rot="5400000">
          <a:off x="6443751" y="-1008292"/>
          <a:ext cx="467443" cy="62846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/>
            </a:rPr>
            <a:t> Se emitirá una instrucción.</a:t>
          </a:r>
        </a:p>
      </dsp:txBody>
      <dsp:txXfrm rot="-5400000">
        <a:off x="3535133" y="1923145"/>
        <a:ext cx="6261861" cy="421805"/>
      </dsp:txXfrm>
    </dsp:sp>
    <dsp:sp modelId="{B3CA1357-D119-4955-A945-999C6EA82463}">
      <dsp:nvSpPr>
        <dsp:cNvPr id="0" name=""/>
        <dsp:cNvSpPr/>
      </dsp:nvSpPr>
      <dsp:spPr>
        <a:xfrm>
          <a:off x="0" y="1841895"/>
          <a:ext cx="3535133" cy="584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MODIFICA O REVOCA</a:t>
          </a:r>
        </a:p>
      </dsp:txBody>
      <dsp:txXfrm>
        <a:off x="28523" y="1870418"/>
        <a:ext cx="3478087" cy="527258"/>
      </dsp:txXfrm>
    </dsp:sp>
    <dsp:sp modelId="{2D2B77A2-B158-4E7E-B5C1-A3FABFFDEAB2}">
      <dsp:nvSpPr>
        <dsp:cNvPr id="0" name=""/>
        <dsp:cNvSpPr/>
      </dsp:nvSpPr>
      <dsp:spPr>
        <a:xfrm rot="5400000">
          <a:off x="6443751" y="-394773"/>
          <a:ext cx="467443" cy="628468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El responsable atienda la solicitud ARCO, en caso de omisión.</a:t>
          </a:r>
        </a:p>
      </dsp:txBody>
      <dsp:txXfrm rot="-5400000">
        <a:off x="3535133" y="2536664"/>
        <a:ext cx="6261861" cy="421805"/>
      </dsp:txXfrm>
    </dsp:sp>
    <dsp:sp modelId="{3CE34F33-7667-439E-8F01-D81B6EB4ADAB}">
      <dsp:nvSpPr>
        <dsp:cNvPr id="0" name=""/>
        <dsp:cNvSpPr/>
      </dsp:nvSpPr>
      <dsp:spPr>
        <a:xfrm>
          <a:off x="0" y="2455415"/>
          <a:ext cx="3535133" cy="584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ORDENA </a:t>
          </a:r>
        </a:p>
      </dsp:txBody>
      <dsp:txXfrm>
        <a:off x="28523" y="2483938"/>
        <a:ext cx="3478087" cy="5272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AA0F3-AF25-418B-BB81-7EFA755F19E6}">
      <dsp:nvSpPr>
        <dsp:cNvPr id="0" name=""/>
        <dsp:cNvSpPr/>
      </dsp:nvSpPr>
      <dsp:spPr>
        <a:xfrm>
          <a:off x="0" y="1259936"/>
          <a:ext cx="6096000" cy="142708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791464" rIns="4731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Medidas de apremio 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Sanciones</a:t>
          </a:r>
          <a:endParaRPr lang="es-ES" sz="18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0" y="1259936"/>
        <a:ext cx="6096000" cy="1427086"/>
      </dsp:txXfrm>
    </dsp:sp>
    <dsp:sp modelId="{D0595F7F-785D-4E58-848D-798E2E579F8D}">
      <dsp:nvSpPr>
        <dsp:cNvPr id="0" name=""/>
        <dsp:cNvSpPr/>
      </dsp:nvSpPr>
      <dsp:spPr>
        <a:xfrm>
          <a:off x="204216" y="932873"/>
          <a:ext cx="4267200" cy="7970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MEDIDAS DE APREMIO Y SANCIONES</a:t>
          </a:r>
          <a:endParaRPr lang="es-ES" sz="1800" b="1" kern="1200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>
        <a:off x="243125" y="971782"/>
        <a:ext cx="4189382" cy="71923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64850-F235-4CBB-9505-D4B5C7178C55}">
      <dsp:nvSpPr>
        <dsp:cNvPr id="0" name=""/>
        <dsp:cNvSpPr/>
      </dsp:nvSpPr>
      <dsp:spPr>
        <a:xfrm rot="5400000">
          <a:off x="-269835" y="272915"/>
          <a:ext cx="1798901" cy="125923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Medidas</a:t>
          </a:r>
          <a:r>
            <a:rPr lang="es-MX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 </a:t>
          </a:r>
          <a:r>
            <a:rPr lang="es-MX" sz="14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de </a:t>
          </a:r>
          <a:r>
            <a:rPr lang="es-MX" sz="12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apremio</a:t>
          </a:r>
          <a:endParaRPr lang="es-MX" sz="1400" b="1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 rot="-5400000">
        <a:off x="1" y="632696"/>
        <a:ext cx="1259231" cy="539670"/>
      </dsp:txXfrm>
    </dsp:sp>
    <dsp:sp modelId="{1411B19E-56FC-46F5-8B5C-8A897998C1AC}">
      <dsp:nvSpPr>
        <dsp:cNvPr id="0" name=""/>
        <dsp:cNvSpPr/>
      </dsp:nvSpPr>
      <dsp:spPr>
        <a:xfrm rot="5400000">
          <a:off x="5092460" y="-3830148"/>
          <a:ext cx="1169286" cy="8835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El Instituto, podrá imponer al encargado de cumplir con la resolución, las  siguientes medidas de apremio para asegurar el cumplimiento de sus determinaciones: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Amonestación pública, 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Multa, de ciento cincuenta hasta mil quinientas veces la unidad de medida vigente en la Ciudad de México.</a:t>
          </a:r>
        </a:p>
      </dsp:txBody>
      <dsp:txXfrm rot="-5400000">
        <a:off x="1259232" y="60160"/>
        <a:ext cx="8778663" cy="1055126"/>
      </dsp:txXfrm>
    </dsp:sp>
    <dsp:sp modelId="{7FA127A9-7A95-48C5-A413-B342BCFA1429}">
      <dsp:nvSpPr>
        <dsp:cNvPr id="0" name=""/>
        <dsp:cNvSpPr/>
      </dsp:nvSpPr>
      <dsp:spPr>
        <a:xfrm rot="5400000">
          <a:off x="-269835" y="2090399"/>
          <a:ext cx="1798901" cy="1259231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Franklin Gothic Book" panose="020B0503020102020204" pitchFamily="34" charset="0"/>
            </a:rPr>
            <a:t>Sanciones </a:t>
          </a:r>
        </a:p>
      </dsp:txBody>
      <dsp:txXfrm rot="-5400000">
        <a:off x="1" y="2450180"/>
        <a:ext cx="1259231" cy="539670"/>
      </dsp:txXfrm>
    </dsp:sp>
    <dsp:sp modelId="{D951D11C-6C73-487E-9049-F0CA046C29A2}">
      <dsp:nvSpPr>
        <dsp:cNvPr id="0" name=""/>
        <dsp:cNvSpPr/>
      </dsp:nvSpPr>
      <dsp:spPr>
        <a:xfrm rot="5400000">
          <a:off x="4807867" y="-2012664"/>
          <a:ext cx="1738471" cy="88357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La falta de respuesta a las solicitudes de información en los plazos establecidos;</a:t>
          </a:r>
          <a:endParaRPr lang="es-MX" sz="1800" kern="1200" dirty="0">
            <a:latin typeface="Franklin Gothic Book" panose="020B05030201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Incumplir con las obligaciones y los plazos de atención previstos en la presente Ley;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Entregar información incomprensible, incompleta, en un formato no accesible, una modalidad de envío o de entrega diferente a la solicitada previamente por el usuario en su solicitud de acceso a la información, al responder sin la debida motivación y fundamentación establecidas en esta Ley;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Franklin Gothic Book" panose="020B0503020102020204" pitchFamily="34" charset="0"/>
            </a:rPr>
            <a:t>No actualizar la información correspondiente a las obligaciones de transparencia en los plazos previstos </a:t>
          </a:r>
        </a:p>
      </dsp:txBody>
      <dsp:txXfrm rot="-5400000">
        <a:off x="1259232" y="1620836"/>
        <a:ext cx="8750878" cy="1568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551F5-D000-4525-A99F-B90AA465309C}">
      <dsp:nvSpPr>
        <dsp:cNvPr id="0" name=""/>
        <dsp:cNvSpPr/>
      </dsp:nvSpPr>
      <dsp:spPr>
        <a:xfrm>
          <a:off x="1834300" y="1120660"/>
          <a:ext cx="650282" cy="30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8"/>
              </a:lnTo>
              <a:lnTo>
                <a:pt x="650282" y="210898"/>
              </a:lnTo>
              <a:lnTo>
                <a:pt x="650282" y="3094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DA493-8FE3-408E-BAF9-76BB7B575FBF}">
      <dsp:nvSpPr>
        <dsp:cNvPr id="0" name=""/>
        <dsp:cNvSpPr/>
      </dsp:nvSpPr>
      <dsp:spPr>
        <a:xfrm>
          <a:off x="1184017" y="2105839"/>
          <a:ext cx="650282" cy="309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8"/>
              </a:lnTo>
              <a:lnTo>
                <a:pt x="650282" y="210898"/>
              </a:lnTo>
              <a:lnTo>
                <a:pt x="650282" y="3094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166C9-1F74-433C-95A1-EED41E390338}">
      <dsp:nvSpPr>
        <dsp:cNvPr id="0" name=""/>
        <dsp:cNvSpPr/>
      </dsp:nvSpPr>
      <dsp:spPr>
        <a:xfrm>
          <a:off x="533734" y="2105839"/>
          <a:ext cx="650282" cy="309475"/>
        </a:xfrm>
        <a:custGeom>
          <a:avLst/>
          <a:gdLst/>
          <a:ahLst/>
          <a:cxnLst/>
          <a:rect l="0" t="0" r="0" b="0"/>
          <a:pathLst>
            <a:path>
              <a:moveTo>
                <a:pt x="650282" y="0"/>
              </a:moveTo>
              <a:lnTo>
                <a:pt x="650282" y="210898"/>
              </a:lnTo>
              <a:lnTo>
                <a:pt x="0" y="210898"/>
              </a:lnTo>
              <a:lnTo>
                <a:pt x="0" y="3094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AD63-EABF-4EC2-8C72-BA6D22C9CE65}">
      <dsp:nvSpPr>
        <dsp:cNvPr id="0" name=""/>
        <dsp:cNvSpPr/>
      </dsp:nvSpPr>
      <dsp:spPr>
        <a:xfrm>
          <a:off x="1184017" y="1120660"/>
          <a:ext cx="650282" cy="309475"/>
        </a:xfrm>
        <a:custGeom>
          <a:avLst/>
          <a:gdLst/>
          <a:ahLst/>
          <a:cxnLst/>
          <a:rect l="0" t="0" r="0" b="0"/>
          <a:pathLst>
            <a:path>
              <a:moveTo>
                <a:pt x="650282" y="0"/>
              </a:moveTo>
              <a:lnTo>
                <a:pt x="650282" y="210898"/>
              </a:lnTo>
              <a:lnTo>
                <a:pt x="0" y="210898"/>
              </a:lnTo>
              <a:lnTo>
                <a:pt x="0" y="3094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6550-322D-41F0-BE74-C0EECF8EB33D}">
      <dsp:nvSpPr>
        <dsp:cNvPr id="0" name=""/>
        <dsp:cNvSpPr/>
      </dsp:nvSpPr>
      <dsp:spPr>
        <a:xfrm>
          <a:off x="1302250" y="444957"/>
          <a:ext cx="1064099" cy="675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0F735-D819-47D9-9708-649892D724D5}">
      <dsp:nvSpPr>
        <dsp:cNvPr id="0" name=""/>
        <dsp:cNvSpPr/>
      </dsp:nvSpPr>
      <dsp:spPr>
        <a:xfrm>
          <a:off x="1420483" y="557279"/>
          <a:ext cx="1064099" cy="6757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Franklin Gothic Book" panose="020B0503020102020204" pitchFamily="34" charset="0"/>
            </a:rPr>
            <a:t>Rendición de cuentas</a:t>
          </a:r>
          <a:endParaRPr lang="es-ES" sz="1000" kern="1200" dirty="0">
            <a:latin typeface="Franklin Gothic Book" panose="020B0503020102020204" pitchFamily="34" charset="0"/>
          </a:endParaRPr>
        </a:p>
      </dsp:txBody>
      <dsp:txXfrm>
        <a:off x="1440274" y="577070"/>
        <a:ext cx="1024517" cy="636121"/>
      </dsp:txXfrm>
    </dsp:sp>
    <dsp:sp modelId="{CC96DAFA-C502-40D2-A9CE-3726F22C7084}">
      <dsp:nvSpPr>
        <dsp:cNvPr id="0" name=""/>
        <dsp:cNvSpPr/>
      </dsp:nvSpPr>
      <dsp:spPr>
        <a:xfrm>
          <a:off x="651967" y="1430136"/>
          <a:ext cx="1064099" cy="675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37A02-48D1-4864-8066-A5821CDF2BBA}">
      <dsp:nvSpPr>
        <dsp:cNvPr id="0" name=""/>
        <dsp:cNvSpPr/>
      </dsp:nvSpPr>
      <dsp:spPr>
        <a:xfrm>
          <a:off x="770200" y="1542457"/>
          <a:ext cx="1064099" cy="6757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Franklin Gothic Book" panose="020B0503020102020204" pitchFamily="34" charset="0"/>
            </a:rPr>
            <a:t>Responsabilidad</a:t>
          </a:r>
          <a:endParaRPr lang="es-ES" sz="1000" kern="1200" dirty="0">
            <a:latin typeface="Franklin Gothic Book" panose="020B0503020102020204" pitchFamily="34" charset="0"/>
          </a:endParaRPr>
        </a:p>
      </dsp:txBody>
      <dsp:txXfrm>
        <a:off x="789991" y="1562248"/>
        <a:ext cx="1024517" cy="636121"/>
      </dsp:txXfrm>
    </dsp:sp>
    <dsp:sp modelId="{5F18039B-BA61-4E94-BFA3-7F731A94C847}">
      <dsp:nvSpPr>
        <dsp:cNvPr id="0" name=""/>
        <dsp:cNvSpPr/>
      </dsp:nvSpPr>
      <dsp:spPr>
        <a:xfrm>
          <a:off x="1684" y="2415314"/>
          <a:ext cx="1064099" cy="675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E3DF5-8923-4302-A5D3-09B188F00C33}">
      <dsp:nvSpPr>
        <dsp:cNvPr id="0" name=""/>
        <dsp:cNvSpPr/>
      </dsp:nvSpPr>
      <dsp:spPr>
        <a:xfrm>
          <a:off x="119917" y="2527636"/>
          <a:ext cx="1064099" cy="6757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Franklin Gothic Book" panose="020B0503020102020204" pitchFamily="34" charset="0"/>
            </a:rPr>
            <a:t>Información</a:t>
          </a:r>
          <a:endParaRPr lang="es-ES" sz="1000" kern="1200" dirty="0">
            <a:latin typeface="Franklin Gothic Book" panose="020B0503020102020204" pitchFamily="34" charset="0"/>
          </a:endParaRPr>
        </a:p>
      </dsp:txBody>
      <dsp:txXfrm>
        <a:off x="139708" y="2547427"/>
        <a:ext cx="1024517" cy="636121"/>
      </dsp:txXfrm>
    </dsp:sp>
    <dsp:sp modelId="{11668B7A-36E1-4896-942E-87FAF52A4FCE}">
      <dsp:nvSpPr>
        <dsp:cNvPr id="0" name=""/>
        <dsp:cNvSpPr/>
      </dsp:nvSpPr>
      <dsp:spPr>
        <a:xfrm>
          <a:off x="1302250" y="2415314"/>
          <a:ext cx="1064099" cy="675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7A951-FD9A-49AD-88CA-6E48022B980C}">
      <dsp:nvSpPr>
        <dsp:cNvPr id="0" name=""/>
        <dsp:cNvSpPr/>
      </dsp:nvSpPr>
      <dsp:spPr>
        <a:xfrm>
          <a:off x="1420483" y="2527636"/>
          <a:ext cx="1064099" cy="6757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Franklin Gothic Book" panose="020B0503020102020204" pitchFamily="34" charset="0"/>
            </a:rPr>
            <a:t>Justificación </a:t>
          </a:r>
          <a:endParaRPr lang="es-ES" sz="1000" kern="1200" dirty="0">
            <a:latin typeface="Franklin Gothic Book" panose="020B0503020102020204" pitchFamily="34" charset="0"/>
          </a:endParaRPr>
        </a:p>
      </dsp:txBody>
      <dsp:txXfrm>
        <a:off x="1440274" y="2547427"/>
        <a:ext cx="1024517" cy="636121"/>
      </dsp:txXfrm>
    </dsp:sp>
    <dsp:sp modelId="{48C12CB5-2B45-41B9-AAD1-0A2DE2F0FA41}">
      <dsp:nvSpPr>
        <dsp:cNvPr id="0" name=""/>
        <dsp:cNvSpPr/>
      </dsp:nvSpPr>
      <dsp:spPr>
        <a:xfrm>
          <a:off x="1952533" y="1430136"/>
          <a:ext cx="1064099" cy="675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F38F3-91AC-4666-A546-406E12312F42}">
      <dsp:nvSpPr>
        <dsp:cNvPr id="0" name=""/>
        <dsp:cNvSpPr/>
      </dsp:nvSpPr>
      <dsp:spPr>
        <a:xfrm>
          <a:off x="2070766" y="1542457"/>
          <a:ext cx="1064099" cy="6757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Franklin Gothic Book" panose="020B0503020102020204" pitchFamily="34" charset="0"/>
            </a:rPr>
            <a:t>Sanciones</a:t>
          </a:r>
          <a:endParaRPr lang="es-ES" sz="1000" kern="1200" dirty="0">
            <a:latin typeface="Franklin Gothic Book" panose="020B0503020102020204" pitchFamily="34" charset="0"/>
          </a:endParaRPr>
        </a:p>
      </dsp:txBody>
      <dsp:txXfrm>
        <a:off x="2090557" y="1562248"/>
        <a:ext cx="1024517" cy="636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BFDA4-812F-41B8-A5B4-AB67CE987592}">
      <dsp:nvSpPr>
        <dsp:cNvPr id="0" name=""/>
        <dsp:cNvSpPr/>
      </dsp:nvSpPr>
      <dsp:spPr>
        <a:xfrm>
          <a:off x="-258066" y="0"/>
          <a:ext cx="6118026" cy="10314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Franklin Gothic Book" panose="020B0503020102020204" pitchFamily="34" charset="0"/>
            </a:rPr>
            <a:t>La información de la Administración pública era inaccesible. Se daba a conocer a través de informes oficiales de resultados. </a:t>
          </a:r>
          <a:endParaRPr lang="es-ES" sz="1600" kern="1200" dirty="0">
            <a:latin typeface="Franklin Gothic Book" panose="020B0503020102020204" pitchFamily="34" charset="0"/>
          </a:endParaRPr>
        </a:p>
      </dsp:txBody>
      <dsp:txXfrm>
        <a:off x="-227856" y="30210"/>
        <a:ext cx="4819268" cy="971023"/>
      </dsp:txXfrm>
    </dsp:sp>
    <dsp:sp modelId="{AD515946-F867-448D-BCFB-5EF6BFBB2ABB}">
      <dsp:nvSpPr>
        <dsp:cNvPr id="0" name=""/>
        <dsp:cNvSpPr/>
      </dsp:nvSpPr>
      <dsp:spPr>
        <a:xfrm>
          <a:off x="1" y="1176821"/>
          <a:ext cx="6118026" cy="10314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Franklin Gothic Book" panose="020B0503020102020204" pitchFamily="34" charset="0"/>
            </a:rPr>
            <a:t>La presión de la sociedad civil y el impulso de practicas de buen gobierno por organismos internacionales. </a:t>
          </a:r>
          <a:endParaRPr lang="es-ES" sz="1600" kern="1200" dirty="0">
            <a:latin typeface="Franklin Gothic Book" panose="020B0503020102020204" pitchFamily="34" charset="0"/>
          </a:endParaRPr>
        </a:p>
      </dsp:txBody>
      <dsp:txXfrm>
        <a:off x="30211" y="1207031"/>
        <a:ext cx="4729030" cy="971023"/>
      </dsp:txXfrm>
    </dsp:sp>
    <dsp:sp modelId="{34FCC4A0-44D3-49A2-8933-4340F7C6EFAE}">
      <dsp:nvSpPr>
        <dsp:cNvPr id="0" name=""/>
        <dsp:cNvSpPr/>
      </dsp:nvSpPr>
      <dsp:spPr>
        <a:xfrm>
          <a:off x="331081" y="2380172"/>
          <a:ext cx="6118026" cy="10314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Franklin Gothic Book" panose="020B0503020102020204" pitchFamily="34" charset="0"/>
            </a:rPr>
            <a:t>En 2002 se promulgó la primer </a:t>
          </a:r>
          <a:r>
            <a:rPr lang="es-MX" sz="1400" b="1" kern="1200" dirty="0">
              <a:latin typeface="Franklin Gothic Book" panose="020B0503020102020204" pitchFamily="34" charset="0"/>
            </a:rPr>
            <a:t>Ley de Transparencia y Acceso a la Información </a:t>
          </a:r>
          <a:r>
            <a:rPr lang="es-MX" sz="1400" kern="1200" dirty="0">
              <a:latin typeface="Franklin Gothic Book" panose="020B0503020102020204" pitchFamily="34" charset="0"/>
            </a:rPr>
            <a:t>federal, a la par de esta legislación se gestó la creación de organizaciones públicas para garantizar el derecho de acceso a la información. </a:t>
          </a:r>
          <a:endParaRPr lang="es-ES" sz="1400" kern="1200" dirty="0">
            <a:latin typeface="Franklin Gothic Book" panose="020B0503020102020204" pitchFamily="34" charset="0"/>
          </a:endParaRPr>
        </a:p>
      </dsp:txBody>
      <dsp:txXfrm>
        <a:off x="361291" y="2410382"/>
        <a:ext cx="4729030" cy="971023"/>
      </dsp:txXfrm>
    </dsp:sp>
    <dsp:sp modelId="{F70CEC70-F8AC-44C7-83EE-6C444EEFB187}">
      <dsp:nvSpPr>
        <dsp:cNvPr id="0" name=""/>
        <dsp:cNvSpPr/>
      </dsp:nvSpPr>
      <dsp:spPr>
        <a:xfrm>
          <a:off x="4529887" y="782177"/>
          <a:ext cx="670438" cy="6704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4680736" y="782177"/>
        <a:ext cx="368740" cy="504505"/>
      </dsp:txXfrm>
    </dsp:sp>
    <dsp:sp modelId="{EC16FDB5-F158-4380-8CCC-F88C15734E05}">
      <dsp:nvSpPr>
        <dsp:cNvPr id="0" name=""/>
        <dsp:cNvSpPr/>
      </dsp:nvSpPr>
      <dsp:spPr>
        <a:xfrm>
          <a:off x="4988739" y="1978651"/>
          <a:ext cx="670438" cy="6704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5139588" y="1978651"/>
        <a:ext cx="368740" cy="504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0DD4-A2E6-4E0C-A33B-BD83C467D22D}">
      <dsp:nvSpPr>
        <dsp:cNvPr id="0" name=""/>
        <dsp:cNvSpPr/>
      </dsp:nvSpPr>
      <dsp:spPr>
        <a:xfrm>
          <a:off x="0" y="1149534"/>
          <a:ext cx="10185400" cy="1532713"/>
        </a:xfrm>
        <a:prstGeom prst="notchedRightArrow">
          <a:avLst/>
        </a:prstGeom>
        <a:solidFill>
          <a:schemeClr val="accent5">
            <a:lumMod val="50000"/>
          </a:schemeClr>
        </a:solidFill>
        <a:ln>
          <a:gradFill>
            <a:gsLst>
              <a:gs pos="3800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8C598-1B5A-450B-9C8B-6A3F92467718}">
      <dsp:nvSpPr>
        <dsp:cNvPr id="0" name=""/>
        <dsp:cNvSpPr/>
      </dsp:nvSpPr>
      <dsp:spPr>
        <a:xfrm>
          <a:off x="4028" y="0"/>
          <a:ext cx="1761308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1977</a:t>
          </a:r>
          <a:r>
            <a:rPr lang="es-MX" sz="1400" kern="1200" dirty="0">
              <a:latin typeface="Franklin Gothic Book" panose="020B05030201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Franklin Gothic Book" panose="020B0503020102020204" pitchFamily="34" charset="0"/>
            </a:rPr>
            <a:t>Articulo 6to constitucional  “el derecho de acceso a la información será garantizado por el Estado”</a:t>
          </a:r>
          <a:endParaRPr lang="es-ES" sz="1400" kern="1200" dirty="0">
            <a:latin typeface="Franklin Gothic Book" panose="020B0503020102020204" pitchFamily="34" charset="0"/>
          </a:endParaRPr>
        </a:p>
      </dsp:txBody>
      <dsp:txXfrm>
        <a:off x="4028" y="0"/>
        <a:ext cx="1761308" cy="1532713"/>
      </dsp:txXfrm>
    </dsp:sp>
    <dsp:sp modelId="{93DDA0CA-8346-4B33-BE18-351A6DBC89DB}">
      <dsp:nvSpPr>
        <dsp:cNvPr id="0" name=""/>
        <dsp:cNvSpPr/>
      </dsp:nvSpPr>
      <dsp:spPr>
        <a:xfrm>
          <a:off x="693093" y="1724302"/>
          <a:ext cx="383178" cy="38317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F51B8-1087-413D-A3E0-2538667FFA5E}">
      <dsp:nvSpPr>
        <dsp:cNvPr id="0" name=""/>
        <dsp:cNvSpPr/>
      </dsp:nvSpPr>
      <dsp:spPr>
        <a:xfrm>
          <a:off x="1853402" y="2299069"/>
          <a:ext cx="1761308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2002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Franklin Gothic Book" panose="020B0503020102020204" pitchFamily="34" charset="0"/>
            </a:rPr>
            <a:t>Ley Federal de Transparencia Acceso a la Información Pública Gubernamental.</a:t>
          </a:r>
          <a:endParaRPr lang="es-ES" sz="1400" kern="1200" dirty="0">
            <a:latin typeface="Franklin Gothic Book" panose="020B0503020102020204" pitchFamily="34" charset="0"/>
          </a:endParaRPr>
        </a:p>
      </dsp:txBody>
      <dsp:txXfrm>
        <a:off x="1853402" y="2299069"/>
        <a:ext cx="1761308" cy="1532713"/>
      </dsp:txXfrm>
    </dsp:sp>
    <dsp:sp modelId="{431FF324-B637-4912-9752-08694524239E}">
      <dsp:nvSpPr>
        <dsp:cNvPr id="0" name=""/>
        <dsp:cNvSpPr/>
      </dsp:nvSpPr>
      <dsp:spPr>
        <a:xfrm>
          <a:off x="2542467" y="1724302"/>
          <a:ext cx="383178" cy="38317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A1656-1CA2-4D72-AE28-62C23986DD58}">
      <dsp:nvSpPr>
        <dsp:cNvPr id="0" name=""/>
        <dsp:cNvSpPr/>
      </dsp:nvSpPr>
      <dsp:spPr>
        <a:xfrm>
          <a:off x="3702775" y="0"/>
          <a:ext cx="1761308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2003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Franklin Gothic Book" panose="020B0503020102020204" pitchFamily="34" charset="0"/>
            </a:rPr>
            <a:t>Ley de Transparencia,  Acceso a la Información Pública del Distrito Federal</a:t>
          </a:r>
          <a:endParaRPr lang="es-ES" sz="1400" kern="1200" dirty="0">
            <a:latin typeface="Franklin Gothic Book" panose="020B0503020102020204" pitchFamily="34" charset="0"/>
          </a:endParaRPr>
        </a:p>
      </dsp:txBody>
      <dsp:txXfrm>
        <a:off x="3702775" y="0"/>
        <a:ext cx="1761308" cy="1532713"/>
      </dsp:txXfrm>
    </dsp:sp>
    <dsp:sp modelId="{8D898BBB-595D-424F-9773-780F04E7054E}">
      <dsp:nvSpPr>
        <dsp:cNvPr id="0" name=""/>
        <dsp:cNvSpPr/>
      </dsp:nvSpPr>
      <dsp:spPr>
        <a:xfrm>
          <a:off x="4391840" y="1724302"/>
          <a:ext cx="383178" cy="38317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03A10-4B15-4283-8939-71E43F5AD31A}">
      <dsp:nvSpPr>
        <dsp:cNvPr id="0" name=""/>
        <dsp:cNvSpPr/>
      </dsp:nvSpPr>
      <dsp:spPr>
        <a:xfrm>
          <a:off x="5552149" y="2299069"/>
          <a:ext cx="1761308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2007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Franklin Gothic Book" panose="020B0503020102020204" pitchFamily="34" charset="0"/>
            </a:rPr>
            <a:t>Articulo 6to de la CPEUM. Consolidación constitucional del derecho de acceso a </a:t>
          </a:r>
          <a:r>
            <a:rPr lang="es-MX" sz="1400" kern="1200">
              <a:latin typeface="Franklin Gothic Book" panose="020B0503020102020204" pitchFamily="34" charset="0"/>
            </a:rPr>
            <a:t>la información</a:t>
          </a:r>
          <a:endParaRPr lang="es-ES" sz="1400" kern="1200" dirty="0">
            <a:latin typeface="Franklin Gothic Book" panose="020B0503020102020204" pitchFamily="34" charset="0"/>
          </a:endParaRPr>
        </a:p>
      </dsp:txBody>
      <dsp:txXfrm>
        <a:off x="5552149" y="2299069"/>
        <a:ext cx="1761308" cy="1532713"/>
      </dsp:txXfrm>
    </dsp:sp>
    <dsp:sp modelId="{C242BB97-1568-4C67-8BF4-559A048BBB74}">
      <dsp:nvSpPr>
        <dsp:cNvPr id="0" name=""/>
        <dsp:cNvSpPr/>
      </dsp:nvSpPr>
      <dsp:spPr>
        <a:xfrm>
          <a:off x="6241214" y="1724302"/>
          <a:ext cx="383178" cy="38317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BA8C8-D3E2-4D30-8F1F-CDF780C2FBF6}">
      <dsp:nvSpPr>
        <dsp:cNvPr id="0" name=""/>
        <dsp:cNvSpPr/>
      </dsp:nvSpPr>
      <dsp:spPr>
        <a:xfrm>
          <a:off x="7401523" y="0"/>
          <a:ext cx="1761308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Franklin Gothic Book" panose="020B0503020102020204" pitchFamily="34" charset="0"/>
            </a:rPr>
            <a:t>2008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Franklin Gothic Book" panose="020B0503020102020204" pitchFamily="34" charset="0"/>
            </a:rPr>
            <a:t>Ley de Protección de Datos Personales D.F.  y Ley de Archivos del D.F. </a:t>
          </a:r>
          <a:endParaRPr lang="es-ES" sz="1400" kern="1200" dirty="0">
            <a:latin typeface="Franklin Gothic Book" panose="020B0503020102020204" pitchFamily="34" charset="0"/>
          </a:endParaRPr>
        </a:p>
      </dsp:txBody>
      <dsp:txXfrm>
        <a:off x="7401523" y="0"/>
        <a:ext cx="1761308" cy="1532713"/>
      </dsp:txXfrm>
    </dsp:sp>
    <dsp:sp modelId="{752A2631-57AF-47BC-B203-0155AD929E0A}">
      <dsp:nvSpPr>
        <dsp:cNvPr id="0" name=""/>
        <dsp:cNvSpPr/>
      </dsp:nvSpPr>
      <dsp:spPr>
        <a:xfrm>
          <a:off x="8090588" y="1724302"/>
          <a:ext cx="383178" cy="38317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0DD4-A2E6-4E0C-A33B-BD83C467D22D}">
      <dsp:nvSpPr>
        <dsp:cNvPr id="0" name=""/>
        <dsp:cNvSpPr/>
      </dsp:nvSpPr>
      <dsp:spPr>
        <a:xfrm>
          <a:off x="0" y="1149534"/>
          <a:ext cx="10185400" cy="1532713"/>
        </a:xfrm>
        <a:prstGeom prst="notchedRightArrow">
          <a:avLst/>
        </a:prstGeom>
        <a:solidFill>
          <a:schemeClr val="accent5">
            <a:lumMod val="50000"/>
          </a:schemeClr>
        </a:solidFill>
        <a:ln>
          <a:gradFill>
            <a:gsLst>
              <a:gs pos="3800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3B7FA-231B-4BDB-B79F-8AD27A7EF039}">
      <dsp:nvSpPr>
        <dsp:cNvPr id="0" name=""/>
        <dsp:cNvSpPr/>
      </dsp:nvSpPr>
      <dsp:spPr>
        <a:xfrm>
          <a:off x="4587" y="0"/>
          <a:ext cx="2206670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Franklin Gothic Book" panose="020B0503020102020204" pitchFamily="34" charset="0"/>
            </a:rPr>
            <a:t>2014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Franklin Gothic Book" panose="020B0503020102020204" pitchFamily="34" charset="0"/>
            </a:rPr>
            <a:t>Articulo 6to para establecer la nueva naturaleza del  organismo garante nacional</a:t>
          </a:r>
          <a:endParaRPr lang="es-ES" sz="1500" kern="1200" dirty="0">
            <a:latin typeface="Franklin Gothic Book" panose="020B0503020102020204" pitchFamily="34" charset="0"/>
          </a:endParaRPr>
        </a:p>
      </dsp:txBody>
      <dsp:txXfrm>
        <a:off x="4587" y="0"/>
        <a:ext cx="2206670" cy="1532713"/>
      </dsp:txXfrm>
    </dsp:sp>
    <dsp:sp modelId="{057154D9-1FC3-458D-A9CC-052BF7420645}">
      <dsp:nvSpPr>
        <dsp:cNvPr id="0" name=""/>
        <dsp:cNvSpPr/>
      </dsp:nvSpPr>
      <dsp:spPr>
        <a:xfrm>
          <a:off x="916334" y="1724302"/>
          <a:ext cx="383178" cy="383178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7F32E-DFBD-423C-B01F-856861AE7207}">
      <dsp:nvSpPr>
        <dsp:cNvPr id="0" name=""/>
        <dsp:cNvSpPr/>
      </dsp:nvSpPr>
      <dsp:spPr>
        <a:xfrm>
          <a:off x="2321592" y="2299069"/>
          <a:ext cx="2206670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Franklin Gothic Book" panose="020B0503020102020204" pitchFamily="34" charset="0"/>
            </a:rPr>
            <a:t>2015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Franklin Gothic Book" panose="020B0503020102020204" pitchFamily="34" charset="0"/>
            </a:rPr>
            <a:t>Ley General de Transparencia y Acceso a la Información Pública</a:t>
          </a:r>
          <a:endParaRPr lang="es-ES" sz="1500" kern="1200" dirty="0">
            <a:latin typeface="Franklin Gothic Book" panose="020B0503020102020204" pitchFamily="34" charset="0"/>
          </a:endParaRPr>
        </a:p>
      </dsp:txBody>
      <dsp:txXfrm>
        <a:off x="2321592" y="2299069"/>
        <a:ext cx="2206670" cy="1532713"/>
      </dsp:txXfrm>
    </dsp:sp>
    <dsp:sp modelId="{EBDAE81D-32EC-4D84-B9E4-C293D14D2BB2}">
      <dsp:nvSpPr>
        <dsp:cNvPr id="0" name=""/>
        <dsp:cNvSpPr/>
      </dsp:nvSpPr>
      <dsp:spPr>
        <a:xfrm>
          <a:off x="3233338" y="1724302"/>
          <a:ext cx="383178" cy="383178"/>
        </a:xfrm>
        <a:prstGeom prst="ellipse">
          <a:avLst/>
        </a:prstGeom>
        <a:solidFill>
          <a:schemeClr val="accent5">
            <a:shade val="80000"/>
            <a:hueOff val="68407"/>
            <a:satOff val="-746"/>
            <a:lumOff val="8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B667E-8C28-440A-B1B4-EBDBFF92579A}">
      <dsp:nvSpPr>
        <dsp:cNvPr id="0" name=""/>
        <dsp:cNvSpPr/>
      </dsp:nvSpPr>
      <dsp:spPr>
        <a:xfrm>
          <a:off x="4638596" y="0"/>
          <a:ext cx="2206670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Franklin Gothic Book" panose="020B0503020102020204" pitchFamily="34" charset="0"/>
            </a:rPr>
            <a:t>2016 </a:t>
          </a:r>
          <a:r>
            <a:rPr lang="es-MX" sz="1500" kern="1200" dirty="0">
              <a:latin typeface="Franklin Gothic Book" panose="020B0503020102020204" pitchFamily="34" charset="0"/>
            </a:rPr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Franklin Gothic Book" panose="020B0503020102020204" pitchFamily="34" charset="0"/>
            </a:rPr>
            <a:t>Ley de Transparencia Acceso a la Información Pública  y Rendición de Cuentas de la Ciudad de México</a:t>
          </a:r>
          <a:endParaRPr lang="es-ES" sz="1500" kern="1200" dirty="0">
            <a:latin typeface="Franklin Gothic Book" panose="020B0503020102020204" pitchFamily="34" charset="0"/>
          </a:endParaRPr>
        </a:p>
      </dsp:txBody>
      <dsp:txXfrm>
        <a:off x="4638596" y="0"/>
        <a:ext cx="2206670" cy="1532713"/>
      </dsp:txXfrm>
    </dsp:sp>
    <dsp:sp modelId="{782617E7-18D3-4C4A-90EF-97CF451A57D4}">
      <dsp:nvSpPr>
        <dsp:cNvPr id="0" name=""/>
        <dsp:cNvSpPr/>
      </dsp:nvSpPr>
      <dsp:spPr>
        <a:xfrm>
          <a:off x="5550343" y="1724302"/>
          <a:ext cx="383178" cy="383178"/>
        </a:xfrm>
        <a:prstGeom prst="ellipse">
          <a:avLst/>
        </a:prstGeom>
        <a:solidFill>
          <a:schemeClr val="accent5">
            <a:shade val="80000"/>
            <a:hueOff val="136814"/>
            <a:satOff val="-1492"/>
            <a:lumOff val="170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82D81-DC7A-48BB-AC8F-6CBCF7EA19FB}">
      <dsp:nvSpPr>
        <dsp:cNvPr id="0" name=""/>
        <dsp:cNvSpPr/>
      </dsp:nvSpPr>
      <dsp:spPr>
        <a:xfrm>
          <a:off x="6955601" y="2299069"/>
          <a:ext cx="2206670" cy="153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Franklin Gothic Book" panose="020B0503020102020204" pitchFamily="34" charset="0"/>
            </a:rPr>
            <a:t>2017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Franklin Gothic Book" panose="020B0503020102020204" pitchFamily="34" charset="0"/>
            </a:rPr>
            <a:t>Constitución Política de la Ciudad de México. Art 7 (DAI) Art 49 (Organismo garante local)</a:t>
          </a:r>
          <a:endParaRPr lang="es-ES" sz="1500" kern="1200" dirty="0">
            <a:latin typeface="Franklin Gothic Book" panose="020B0503020102020204" pitchFamily="34" charset="0"/>
          </a:endParaRPr>
        </a:p>
      </dsp:txBody>
      <dsp:txXfrm>
        <a:off x="6955601" y="2299069"/>
        <a:ext cx="2206670" cy="1532713"/>
      </dsp:txXfrm>
    </dsp:sp>
    <dsp:sp modelId="{D7DF64D3-4571-4272-9319-9EBE81273702}">
      <dsp:nvSpPr>
        <dsp:cNvPr id="0" name=""/>
        <dsp:cNvSpPr/>
      </dsp:nvSpPr>
      <dsp:spPr>
        <a:xfrm>
          <a:off x="7867347" y="1724302"/>
          <a:ext cx="383178" cy="383178"/>
        </a:xfrm>
        <a:prstGeom prst="ellipse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03C14-32A4-42AE-9289-86720BEFFBCC}">
      <dsp:nvSpPr>
        <dsp:cNvPr id="0" name=""/>
        <dsp:cNvSpPr/>
      </dsp:nvSpPr>
      <dsp:spPr>
        <a:xfrm>
          <a:off x="2067300" y="0"/>
          <a:ext cx="2291509" cy="2076244"/>
        </a:xfrm>
        <a:prstGeom prst="triangle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solidFill>
                <a:schemeClr val="bg1"/>
              </a:solidFill>
              <a:latin typeface="Franklin Gothic Book" panose="020B0503020102020204" pitchFamily="34" charset="0"/>
            </a:rPr>
            <a:t>Establecimiento de la democracia</a:t>
          </a:r>
          <a:endParaRPr lang="es-ES" sz="1200" b="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2640177" y="1038122"/>
        <a:ext cx="1145755" cy="1038122"/>
      </dsp:txXfrm>
    </dsp:sp>
    <dsp:sp modelId="{5D6F0DAD-5002-4D2C-9BA7-EA4BF5772E3F}">
      <dsp:nvSpPr>
        <dsp:cNvPr id="0" name=""/>
        <dsp:cNvSpPr/>
      </dsp:nvSpPr>
      <dsp:spPr>
        <a:xfrm>
          <a:off x="972164" y="2076244"/>
          <a:ext cx="2186285" cy="2076244"/>
        </a:xfrm>
        <a:prstGeom prst="triangle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solidFill>
                <a:schemeClr val="bg1"/>
              </a:solidFill>
              <a:latin typeface="Franklin Gothic Book" panose="020B0503020102020204" pitchFamily="34" charset="0"/>
            </a:rPr>
            <a:t>Marco institucional y normativo para las elecciones</a:t>
          </a:r>
          <a:endParaRPr lang="es-ES" sz="1200" b="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1518735" y="3114366"/>
        <a:ext cx="1093143" cy="1038122"/>
      </dsp:txXfrm>
    </dsp:sp>
    <dsp:sp modelId="{59F0866D-DF98-432F-8435-DF3ED8E1745A}">
      <dsp:nvSpPr>
        <dsp:cNvPr id="0" name=""/>
        <dsp:cNvSpPr/>
      </dsp:nvSpPr>
      <dsp:spPr>
        <a:xfrm rot="10800000">
          <a:off x="2116569" y="2076244"/>
          <a:ext cx="2192970" cy="2076244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rPr>
            <a:t>NUEVA SOCIEDAD DEMANDANTE Y PARTICIPATIVA</a:t>
          </a:r>
          <a:endParaRPr lang="es-ES" sz="1000" b="1" kern="1200" dirty="0">
            <a:solidFill>
              <a:schemeClr val="accent5">
                <a:lumMod val="50000"/>
              </a:schemeClr>
            </a:solidFill>
            <a:latin typeface="Franklin Gothic Book" panose="020B0503020102020204" pitchFamily="34" charset="0"/>
          </a:endParaRPr>
        </a:p>
      </dsp:txBody>
      <dsp:txXfrm rot="10800000">
        <a:off x="2664811" y="2076244"/>
        <a:ext cx="1096485" cy="1038122"/>
      </dsp:txXfrm>
    </dsp:sp>
    <dsp:sp modelId="{33B85613-917D-4427-92CD-DAB4F4A88D10}">
      <dsp:nvSpPr>
        <dsp:cNvPr id="0" name=""/>
        <dsp:cNvSpPr/>
      </dsp:nvSpPr>
      <dsp:spPr>
        <a:xfrm>
          <a:off x="3205186" y="2076244"/>
          <a:ext cx="2256420" cy="2076244"/>
        </a:xfrm>
        <a:prstGeom prst="triangle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>
              <a:solidFill>
                <a:schemeClr val="bg1"/>
              </a:solidFill>
              <a:latin typeface="Franklin Gothic Book" panose="020B0503020102020204" pitchFamily="34" charset="0"/>
            </a:rPr>
            <a:t>Alternancia en el poder</a:t>
          </a:r>
          <a:endParaRPr lang="es-ES" sz="1200" b="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3769291" y="3114366"/>
        <a:ext cx="1128210" cy="1038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6D245-DD6C-48EC-B2B8-58EFDB989ADE}">
      <dsp:nvSpPr>
        <dsp:cNvPr id="0" name=""/>
        <dsp:cNvSpPr/>
      </dsp:nvSpPr>
      <dsp:spPr>
        <a:xfrm>
          <a:off x="0" y="78666"/>
          <a:ext cx="6601364" cy="748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itchFamily="34" charset="0"/>
              <a:cs typeface="Calibri" pitchFamily="34" charset="0"/>
            </a:rPr>
            <a:t>1. Que la administración pública se vincule con el público, a través de información disponible de manera cotidiana y en respuesta a peticiones específicas. </a:t>
          </a:r>
          <a:endParaRPr kumimoji="0" lang="es-ES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Franklin Gothic Book" panose="020B0503020102020204" pitchFamily="34" charset="0"/>
            <a:cs typeface="Arial" pitchFamily="34" charset="0"/>
          </a:endParaRPr>
        </a:p>
      </dsp:txBody>
      <dsp:txXfrm>
        <a:off x="36553" y="115219"/>
        <a:ext cx="6528258" cy="675694"/>
      </dsp:txXfrm>
    </dsp:sp>
    <dsp:sp modelId="{328AC2D3-871A-4572-A79E-650A4D3EF10C}">
      <dsp:nvSpPr>
        <dsp:cNvPr id="0" name=""/>
        <dsp:cNvSpPr/>
      </dsp:nvSpPr>
      <dsp:spPr>
        <a:xfrm>
          <a:off x="0" y="875292"/>
          <a:ext cx="6601364" cy="748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itchFamily="34" charset="0"/>
              <a:cs typeface="Calibri" pitchFamily="34" charset="0"/>
            </a:rPr>
            <a:t>2. Que los procesos decisorios sean documentados y accesibles a la consulta pública, la gestión documental es base en estos cambios. </a:t>
          </a:r>
          <a:endParaRPr kumimoji="0" lang="es-MX" sz="14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Franklin Gothic Book" panose="020B0503020102020204" pitchFamily="34" charset="0"/>
            <a:ea typeface="Calibri" pitchFamily="34" charset="0"/>
            <a:cs typeface="Arial" pitchFamily="34" charset="0"/>
          </a:endParaRPr>
        </a:p>
      </dsp:txBody>
      <dsp:txXfrm>
        <a:off x="36553" y="911845"/>
        <a:ext cx="6528258" cy="675694"/>
      </dsp:txXfrm>
    </dsp:sp>
    <dsp:sp modelId="{CB056838-83ED-4DC7-9732-3C338117B7F5}">
      <dsp:nvSpPr>
        <dsp:cNvPr id="0" name=""/>
        <dsp:cNvSpPr/>
      </dsp:nvSpPr>
      <dsp:spPr>
        <a:xfrm>
          <a:off x="0" y="1739292"/>
          <a:ext cx="6601364" cy="748800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4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itchFamily="34" charset="0"/>
              <a:cs typeface="Arial" pitchFamily="34" charset="0"/>
            </a:rPr>
            <a:t>3. Que ambas pautas se constituyan como un quehacer institucional.</a:t>
          </a:r>
          <a:endParaRPr lang="es-ES" sz="1400" b="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36553" y="1775845"/>
        <a:ext cx="6528258" cy="675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FC238-242C-43B9-8703-E96CFCB7168D}">
      <dsp:nvSpPr>
        <dsp:cNvPr id="0" name=""/>
        <dsp:cNvSpPr/>
      </dsp:nvSpPr>
      <dsp:spPr>
        <a:xfrm>
          <a:off x="0" y="591431"/>
          <a:ext cx="6616451" cy="28900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510" tIns="1103884" rIns="51351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Disposiciones generales 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Actores en materia de transparencia y acceso a la información.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Obligaciones de transparencia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Procedimiento de acceso a la información pública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Información clasificada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Medios de Defensa 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Medidas de apremio y sanciones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  <a:cs typeface="Arial" pitchFamily="34" charset="0"/>
          </a:endParaRPr>
        </a:p>
      </dsp:txBody>
      <dsp:txXfrm>
        <a:off x="0" y="591431"/>
        <a:ext cx="6616451" cy="2890033"/>
      </dsp:txXfrm>
    </dsp:sp>
    <dsp:sp modelId="{91173890-C88C-4D25-9511-081CDC5CD421}">
      <dsp:nvSpPr>
        <dsp:cNvPr id="0" name=""/>
        <dsp:cNvSpPr/>
      </dsp:nvSpPr>
      <dsp:spPr>
        <a:xfrm>
          <a:off x="330822" y="502569"/>
          <a:ext cx="4631515" cy="904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060" tIns="0" rIns="1750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rPr>
            <a:t>ASPECTOS RELEVANTES DE LA LEY</a:t>
          </a:r>
          <a:endParaRPr lang="es-ES" sz="16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374970" y="546717"/>
        <a:ext cx="4543219" cy="816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33099-081F-484C-8CA2-1053F742B520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62C1-D7D1-41FE-87D5-F3CB6501E3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07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3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60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10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54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89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11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21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62C1-D7D1-41FE-87D5-F3CB6501E3AE}" type="slidenum">
              <a:rPr lang="es-ES" smtClean="0"/>
              <a:pPr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94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1775361"/>
            <a:ext cx="8636000" cy="1225021"/>
          </a:xfrm>
          <a:prstGeom prst="rect">
            <a:avLst/>
          </a:prstGeom>
        </p:spPr>
        <p:txBody>
          <a:bodyPr lIns="91421" tIns="45710" rIns="91421" bIns="45710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  <a:prstGeom prst="rect">
            <a:avLst/>
          </a:prstGeom>
        </p:spPr>
        <p:txBody>
          <a:bodyPr lIns="91421" tIns="45710" rIns="91421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8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lIns="91421" tIns="45710" rIns="91421" bIns="45710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47176"/>
            <a:ext cx="9144000" cy="3771636"/>
          </a:xfrm>
          <a:prstGeom prst="rect">
            <a:avLst/>
          </a:prstGeom>
        </p:spPr>
        <p:txBody>
          <a:bodyPr vert="eaVert" lIns="91421" tIns="45710" rIns="91421" bIns="4571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0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66000" y="228871"/>
            <a:ext cx="2286000" cy="4876271"/>
          </a:xfrm>
          <a:prstGeom prst="rect">
            <a:avLst/>
          </a:prstGeom>
        </p:spPr>
        <p:txBody>
          <a:bodyPr vert="eaVert" lIns="91421" tIns="45710" rIns="91421" bIns="45710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28871"/>
            <a:ext cx="6688667" cy="4876271"/>
          </a:xfrm>
          <a:prstGeom prst="rect">
            <a:avLst/>
          </a:prstGeom>
        </p:spPr>
        <p:txBody>
          <a:bodyPr vert="eaVert" lIns="91421" tIns="45710" rIns="91421" bIns="4571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6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lIns="91421" tIns="45710" rIns="91421" bIns="45710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000" y="147176"/>
            <a:ext cx="9144000" cy="3771636"/>
          </a:xfrm>
          <a:prstGeom prst="rect">
            <a:avLst/>
          </a:prstGeom>
        </p:spPr>
        <p:txBody>
          <a:bodyPr lIns="91421" tIns="45710" rIns="91421" bIns="4571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43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  <a:prstGeom prst="rect">
            <a:avLst/>
          </a:prstGeom>
        </p:spPr>
        <p:txBody>
          <a:bodyPr lIns="91421" tIns="45710" rIns="91421" bIns="45710"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  <a:prstGeom prst="rect">
            <a:avLst/>
          </a:prstGeom>
        </p:spPr>
        <p:txBody>
          <a:bodyPr lIns="91421" tIns="45710" rIns="91421" bIns="4571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3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lIns="91421" tIns="45710" rIns="91421" bIns="45710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  <a:prstGeom prst="rect">
            <a:avLst/>
          </a:prstGeom>
        </p:spPr>
        <p:txBody>
          <a:bodyPr lIns="91421" tIns="45710" rIns="91421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  <a:prstGeom prst="rect">
            <a:avLst/>
          </a:prstGeom>
        </p:spPr>
        <p:txBody>
          <a:bodyPr lIns="91421" tIns="45710" rIns="91421" bIns="4571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1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lIns="91421" tIns="45710" rIns="91421" bIns="45710"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8000" y="1279264"/>
            <a:ext cx="4489098" cy="533135"/>
          </a:xfrm>
          <a:prstGeom prst="rect">
            <a:avLst/>
          </a:prstGeom>
        </p:spPr>
        <p:txBody>
          <a:bodyPr lIns="91421" tIns="45710" rIns="91421" bIns="45710"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5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2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  <a:prstGeom prst="rect">
            <a:avLst/>
          </a:prstGeom>
        </p:spPr>
        <p:txBody>
          <a:bodyPr lIns="91421" tIns="45710" rIns="91421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61146" y="1279264"/>
            <a:ext cx="4490861" cy="533135"/>
          </a:xfrm>
          <a:prstGeom prst="rect">
            <a:avLst/>
          </a:prstGeom>
        </p:spPr>
        <p:txBody>
          <a:bodyPr lIns="91421" tIns="45710" rIns="91421" bIns="45710"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5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2" indent="0">
              <a:buNone/>
              <a:defRPr sz="1600" b="1"/>
            </a:lvl6pPr>
            <a:lvl7pPr marL="2742650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61146" y="1812396"/>
            <a:ext cx="4490861" cy="3292740"/>
          </a:xfrm>
          <a:prstGeom prst="rect">
            <a:avLst/>
          </a:prstGeom>
        </p:spPr>
        <p:txBody>
          <a:bodyPr lIns="91421" tIns="45710" rIns="91421" bIns="4571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lIns="91421" tIns="45710" rIns="91421" bIns="45710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2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97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3" y="227544"/>
            <a:ext cx="3342570" cy="968375"/>
          </a:xfrm>
          <a:prstGeom prst="rect">
            <a:avLst/>
          </a:prstGeom>
        </p:spPr>
        <p:txBody>
          <a:bodyPr lIns="91421" tIns="45710" rIns="91421" bIns="45710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  <a:prstGeom prst="rect">
            <a:avLst/>
          </a:prstGeom>
        </p:spPr>
        <p:txBody>
          <a:bodyPr lIns="91421" tIns="45710" rIns="91421" bIns="4571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8003" y="1195920"/>
            <a:ext cx="3342570" cy="3909219"/>
          </a:xfrm>
          <a:prstGeom prst="rect">
            <a:avLst/>
          </a:prstGeom>
        </p:spPr>
        <p:txBody>
          <a:bodyPr lIns="91421" tIns="45710" rIns="91421" bIns="45710"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5" indent="0">
              <a:buNone/>
              <a:defRPr sz="900"/>
            </a:lvl4pPr>
            <a:lvl5pPr marL="1828435" indent="0">
              <a:buNone/>
              <a:defRPr sz="900"/>
            </a:lvl5pPr>
            <a:lvl6pPr marL="2285542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  <a:prstGeom prst="rect">
            <a:avLst/>
          </a:prstGeom>
        </p:spPr>
        <p:txBody>
          <a:bodyPr lIns="91421" tIns="45710" rIns="91421" bIns="45710"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  <a:prstGeom prst="rect">
            <a:avLst/>
          </a:prstGeom>
        </p:spPr>
        <p:txBody>
          <a:bodyPr lIns="91421" tIns="45710" rIns="91421" bIns="45710"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5" indent="0">
              <a:buNone/>
              <a:defRPr sz="2000"/>
            </a:lvl4pPr>
            <a:lvl5pPr marL="1828435" indent="0">
              <a:buNone/>
              <a:defRPr sz="2000"/>
            </a:lvl5pPr>
            <a:lvl6pPr marL="2285542" indent="0">
              <a:buNone/>
              <a:defRPr sz="2000"/>
            </a:lvl6pPr>
            <a:lvl7pPr marL="2742650" indent="0">
              <a:buNone/>
              <a:defRPr sz="2000"/>
            </a:lvl7pPr>
            <a:lvl8pPr marL="3199760" indent="0">
              <a:buNone/>
              <a:defRPr sz="2000"/>
            </a:lvl8pPr>
            <a:lvl9pPr marL="365687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  <a:prstGeom prst="rect">
            <a:avLst/>
          </a:prstGeom>
        </p:spPr>
        <p:txBody>
          <a:bodyPr lIns="91421" tIns="45710" rIns="91421" bIns="45710"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5" indent="0">
              <a:buNone/>
              <a:defRPr sz="900"/>
            </a:lvl4pPr>
            <a:lvl5pPr marL="1828435" indent="0">
              <a:buNone/>
              <a:defRPr sz="900"/>
            </a:lvl5pPr>
            <a:lvl6pPr marL="2285542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39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8000" y="5296965"/>
            <a:ext cx="2370667" cy="304271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479E-8D33-1042-8BD7-946E13588091}" type="datetimeFigureOut">
              <a:rPr lang="es-ES" smtClean="0"/>
              <a:pPr/>
              <a:t>20/03/2020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71334" y="5296965"/>
            <a:ext cx="3217333" cy="304271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81333" y="5296965"/>
            <a:ext cx="2370667" cy="304271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A8C2-3FC5-2146-BBB0-C2A160FF172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 descr="INTERIOR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"/>
            <a:ext cx="10160000" cy="56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45710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4" algn="l" defTabSz="4571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0" indent="-228555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5" algn="l" defTabSz="457109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5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0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4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4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4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58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6.pn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mailto:direccioncapacitacion@infodf.org.mx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df.org.mx/ava/acceso/" TargetMode="External"/><Relationship Id="rId2" Type="http://schemas.openxmlformats.org/officeDocument/2006/relationships/hyperlink" Target="http://www.cevat.org.mx/aulavirtual/cursos/logi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df.org.mx/cursosipot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PORTAD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0160000" cy="57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43321" y="1961946"/>
            <a:ext cx="4071486" cy="119180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28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0000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Se refiere a los datos digitales de carácter público, accesibles en línea que pueden ser usados, reutilizados y redistribuidos por cualquier interesado.</a:t>
            </a:r>
            <a:endParaRPr lang="es-MX" sz="40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940429" y="3946356"/>
            <a:ext cx="4572000" cy="11918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2" tIns="45716" rIns="91432" bIns="45716">
            <a:spAutoFit/>
          </a:bodyPr>
          <a:lstStyle/>
          <a:p>
            <a:r>
              <a:rPr lang="es-MX" sz="1600" dirty="0">
                <a:latin typeface="Franklin Gothic Book" panose="020B0503020102020204" pitchFamily="34" charset="0"/>
                <a:cs typeface="Calibri" pitchFamily="34" charset="0"/>
              </a:rPr>
              <a:t>Características técnicas y de presentación de la información que permiten el acceso sin restricción, así como su exploración, explotación, análisis, reproducción y reutilización.</a:t>
            </a:r>
            <a:endParaRPr lang="es-ES" sz="1600" dirty="0">
              <a:latin typeface="Franklin Gothic Book" panose="020B0503020102020204" pitchFamily="34" charset="0"/>
              <a:cs typeface="Calibri" pitchFamily="34" charset="0"/>
            </a:endParaRPr>
          </a:p>
        </p:txBody>
      </p:sp>
      <p:pic>
        <p:nvPicPr>
          <p:cNvPr id="47106" name="Picture 2" descr="Resultado de imagen para datos abier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040" y="1311060"/>
            <a:ext cx="2772844" cy="2079633"/>
          </a:xfrm>
          <a:prstGeom prst="rect">
            <a:avLst/>
          </a:prstGeom>
          <a:noFill/>
        </p:spPr>
      </p:pic>
      <p:sp>
        <p:nvSpPr>
          <p:cNvPr id="10" name="4 Elipse"/>
          <p:cNvSpPr/>
          <p:nvPr/>
        </p:nvSpPr>
        <p:spPr>
          <a:xfrm>
            <a:off x="750898" y="1376419"/>
            <a:ext cx="2111500" cy="92503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16" name="4 Elipse"/>
          <p:cNvSpPr/>
          <p:nvPr/>
        </p:nvSpPr>
        <p:spPr>
          <a:xfrm>
            <a:off x="2573478" y="3483840"/>
            <a:ext cx="2455080" cy="925033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" name="Rectángulo 1"/>
          <p:cNvSpPr/>
          <p:nvPr/>
        </p:nvSpPr>
        <p:spPr>
          <a:xfrm>
            <a:off x="1003800" y="1668119"/>
            <a:ext cx="16056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Datos abiertos</a:t>
            </a:r>
            <a:endParaRPr lang="es-E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24052" y="3775540"/>
            <a:ext cx="19539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Formatos abiertos</a:t>
            </a:r>
            <a:endParaRPr lang="es-E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37744" y="1565793"/>
            <a:ext cx="5641526" cy="33650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Es la práctica permanente de colocar la información en la vitrina pública, para que cualquiera pueda revisarla, analizarla, y en su caso utilizarla como fundamento de sanción.</a:t>
            </a:r>
            <a:endParaRPr lang="es-ES" sz="16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En un Estado democrático el concepto de transparencia se refiere al flujo de información social, política y económica de manera puntual y confiable, la cual es accesible para todos los integrantes de la sociedad.  </a:t>
            </a: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La transparencia constituye un </a:t>
            </a:r>
            <a:r>
              <a: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pilar de la rendición de cuentas: </a:t>
            </a: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el gobierno democrático debe rendir cuentas para reportar o explicar sus acciones, y debe transparentarse para mostrar su funcionamiento sujetándose al escrutinio público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s-ES" sz="14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*</a:t>
            </a: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600" baseline="300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  <a:hlinkClick r:id="" action="ppaction://noaction"/>
            </a:endParaRP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0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*</a:t>
            </a:r>
            <a:r>
              <a:rPr lang="es-ES" sz="1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1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Guerrero, Eduardo, Transparencia, Autores e Ideas. IFAI-CIDE.</a:t>
            </a: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879270" y="1462180"/>
            <a:ext cx="2999554" cy="695804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2226" name="Picture 2" descr="Resultado de imagen para transpare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595" y="2736464"/>
            <a:ext cx="3059230" cy="1912019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6597935" y="1639266"/>
            <a:ext cx="15622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Transparencia</a:t>
            </a:r>
            <a:endParaRPr lang="es-E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521739" y="1587854"/>
            <a:ext cx="4855949" cy="33085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«Desde esa perspectiva, la rendición de cuentas presupone responsabilidad personal. Esto significa que las autoridades, son responsables ante quienes se vean afectados por sus decisiones, por lo que están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obligados a rendir cuentas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s-ES" sz="16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La rendición de cuentas abarca de manera genérica tres maneras distintas para corregir abusos de poder: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obliga al poder 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a abrirse a la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inspección pública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; lo fuerza a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explicar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y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justificar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sus actos, y lo supedita a la amenaza de sanciones»</a:t>
            </a:r>
            <a:r>
              <a:rPr lang="es-MX" sz="16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es-MX" sz="1600" baseline="30000" dirty="0" bmk="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1]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just"/>
            <a:endParaRPr lang="es-ES" sz="1600" dirty="0">
              <a:latin typeface="Franklin Gothic Book" panose="020B0503020102020204" pitchFamily="34" charset="0"/>
            </a:endParaRPr>
          </a:p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ES" sz="900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es-ES" sz="900" baseline="30000" dirty="0" bmk="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1]</a:t>
            </a:r>
            <a:r>
              <a:rPr lang="es-ES" sz="9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900" dirty="0" err="1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Scheldler</a:t>
            </a:r>
            <a:r>
              <a:rPr lang="es-MX" sz="9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, Andreas, ¿Qué es la rendición de cuentas? Cuadernos de Transparencia 03. IFAI</a:t>
            </a:r>
            <a:endParaRPr lang="es-MX" sz="16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82684" y="1106908"/>
            <a:ext cx="3369807" cy="8566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264481081"/>
              </p:ext>
            </p:extLst>
          </p:nvPr>
        </p:nvGraphicFramePr>
        <p:xfrm>
          <a:off x="980923" y="1838104"/>
          <a:ext cx="3136551" cy="364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50295" y="1364416"/>
            <a:ext cx="22345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Rendición</a:t>
            </a:r>
            <a:r>
              <a:rPr lang="es-MX" b="1" dirty="0">
                <a:solidFill>
                  <a:schemeClr val="bg1"/>
                </a:solidFill>
              </a:rPr>
              <a:t> de cuentas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Resultado de imagen para gobierno abie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109" y="2137133"/>
            <a:ext cx="3443667" cy="3279995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3761566" y="1117744"/>
            <a:ext cx="5940217" cy="4154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Franklin Gothic Book" panose="020B0503020102020204" pitchFamily="34" charset="0"/>
              </a:rPr>
              <a:t>Los pilares del Gobierno Abierto son la transparencia, la participación y la colaboración.</a:t>
            </a:r>
          </a:p>
          <a:p>
            <a:pPr algn="just" defTabSz="914291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Calibri" pitchFamily="34" charset="0"/>
              </a:rPr>
              <a:t>La característica de apertura se refiere a un esquema de gobernanza que siguen, entre otros,  los siguientes principios: </a:t>
            </a:r>
            <a:endParaRPr lang="es-ES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1" algn="just" defTabSz="91429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Calibri" pitchFamily="34" charset="0"/>
              </a:rPr>
              <a:t>Aumentar la disponibilidad de información sobre las actividades gubernamentales.</a:t>
            </a:r>
            <a:endParaRPr lang="es-ES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defTabSz="91429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Calibri" pitchFamily="34" charset="0"/>
              </a:rPr>
              <a:t>Apoyar la participación ciudadana.</a:t>
            </a:r>
            <a:endParaRPr lang="es-ES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defTabSz="91429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Calibri" pitchFamily="34" charset="0"/>
              </a:rPr>
              <a:t>Aplicar los más altos estándares de integridad profesional en todos nuestros gobiernos.</a:t>
            </a:r>
            <a:endParaRPr lang="es-ES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defTabSz="91429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Calibri" pitchFamily="34" charset="0"/>
              </a:rPr>
              <a:t>Aumentar el acceso a las nuevas tecnologías para la apertura y la rendición de cuentas.</a:t>
            </a:r>
            <a:endParaRPr lang="es-ES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endParaRPr lang="es-MX" sz="1200" b="1" dirty="0">
              <a:latin typeface="Franklin Gothic Book" panose="020B0503020102020204" pitchFamily="34" charset="0"/>
            </a:endParaRPr>
          </a:p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latin typeface="Franklin Gothic Book" panose="020B0503020102020204" pitchFamily="34" charset="0"/>
              </a:rPr>
              <a:t>Fuente: </a:t>
            </a:r>
            <a:r>
              <a:rPr lang="es-MX" sz="1200" dirty="0">
                <a:latin typeface="Franklin Gothic Book" panose="020B0503020102020204" pitchFamily="34" charset="0"/>
              </a:rPr>
              <a:t>Acuerdo por el cual se establece el modelo de gobierno abierto del Sistema Nacional de Transparencia Acceso a la Información Pública y Protección de Datos Personales.</a:t>
            </a:r>
            <a:endParaRPr lang="es-ES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50538" y="1060491"/>
            <a:ext cx="3317358" cy="925033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ángulo 1"/>
          <p:cNvSpPr/>
          <p:nvPr/>
        </p:nvSpPr>
        <p:spPr>
          <a:xfrm>
            <a:off x="1312465" y="1352191"/>
            <a:ext cx="17935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cap="small" dirty="0">
                <a:solidFill>
                  <a:schemeClr val="bg1"/>
                </a:solidFill>
                <a:latin typeface="Franklin Gothic Book" panose="020B0503020102020204" pitchFamily="34" charset="0"/>
              </a:rPr>
              <a:t>Gobierno abierto</a:t>
            </a:r>
            <a:endParaRPr lang="es-ES" b="1" cap="smal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073263" y="1169582"/>
            <a:ext cx="3189766" cy="925033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4068140" y="1540043"/>
            <a:ext cx="5660322" cy="1754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dirty="0">
                <a:latin typeface="Franklin Gothic Book" panose="020B0503020102020204" pitchFamily="34" charset="0"/>
              </a:rPr>
              <a:t>Cualquier  </a:t>
            </a:r>
            <a:r>
              <a:rPr lang="es-MX" b="1" dirty="0">
                <a:latin typeface="Franklin Gothic Book" panose="020B0503020102020204" pitchFamily="34" charset="0"/>
              </a:rPr>
              <a:t>información concerniente a una persona física</a:t>
            </a:r>
            <a:r>
              <a:rPr lang="es-MX" dirty="0">
                <a:latin typeface="Franklin Gothic Book" panose="020B0503020102020204" pitchFamily="34" charset="0"/>
              </a:rPr>
              <a:t> identificada o identificable. Se considera que una persona física es identificable cuando su identidad puede determinarse directa o indirectamente a través de cualquier información (artículo 3 fracción IX de la LPDPPSOCDMX</a:t>
            </a:r>
            <a:r>
              <a:rPr lang="es-MX" dirty="0"/>
              <a:t>).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25676" y="1461282"/>
            <a:ext cx="188494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Datos personales</a:t>
            </a:r>
            <a:endParaRPr lang="es-E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9" y="2928256"/>
            <a:ext cx="4195859" cy="26388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24241" y="1005978"/>
            <a:ext cx="9985248" cy="1754306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Módulo </a:t>
            </a:r>
          </a:p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2</a:t>
            </a:r>
            <a:endParaRPr lang="es-MX" sz="36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El derecho a la Información en la Ciudad de México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pic>
        <p:nvPicPr>
          <p:cNvPr id="153602" name="Picture 2" descr="Resultado de imagen para acceso a la información cdm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9" y="3010928"/>
            <a:ext cx="6485859" cy="268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04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35199"/>
            <a:ext cx="9939528" cy="360097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es-ES" sz="28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Avances y retos del derecho a la información</a:t>
            </a:r>
          </a:p>
          <a:p>
            <a:pPr algn="just">
              <a:buNone/>
            </a:pPr>
            <a:endParaRPr lang="es-MX" sz="2000" b="1" dirty="0">
              <a:latin typeface="Franklin Gothic Book" panose="020B0503020102020204" pitchFamily="34" charset="0"/>
            </a:endParaRPr>
          </a:p>
          <a:p>
            <a:pPr algn="just">
              <a:buNone/>
            </a:pPr>
            <a:r>
              <a:rPr lang="es-MX" sz="2000" b="1" dirty="0">
                <a:latin typeface="Franklin Gothic Book" panose="020B0503020102020204" pitchFamily="34" charset="0"/>
              </a:rPr>
              <a:t>El proceso para garantizar el derecho de acceso a la información en la Ciudad de México se puede explicar a través del desarrollo de tres ideas básicas:</a:t>
            </a:r>
            <a:endParaRPr lang="es-ES" sz="2000" b="1" dirty="0">
              <a:latin typeface="Franklin Gothic Book" panose="020B0503020102020204" pitchFamily="34" charset="0"/>
            </a:endParaRPr>
          </a:p>
          <a:p>
            <a:pPr algn="just">
              <a:buNone/>
            </a:pPr>
            <a:r>
              <a:rPr lang="es-MX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 </a:t>
            </a:r>
            <a:endParaRPr lang="es-ES" sz="20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342872" indent="-342872" algn="just">
              <a:buFont typeface="+mj-lt"/>
              <a:buAutoNum type="arabicPeriod"/>
            </a:pPr>
            <a:r>
              <a:rPr lang="es-MX" sz="2000" dirty="0">
                <a:latin typeface="Franklin Gothic Book" panose="020B0503020102020204" pitchFamily="34" charset="0"/>
              </a:rPr>
              <a:t>La construcción de la base normativa que garantiza el derecho de acceso a la información pública.</a:t>
            </a:r>
          </a:p>
          <a:p>
            <a:pPr marL="342872" indent="-342872" algn="just">
              <a:buFont typeface="+mj-lt"/>
              <a:buAutoNum type="arabicPeriod"/>
            </a:pPr>
            <a:r>
              <a:rPr lang="es-MX" sz="2000" dirty="0">
                <a:latin typeface="Franklin Gothic Book" panose="020B0503020102020204" pitchFamily="34" charset="0"/>
              </a:rPr>
              <a:t>La transparencia y el acceso a la información como elementos clave para la consolidación democrática.</a:t>
            </a:r>
            <a:endParaRPr lang="es-ES" sz="2000" dirty="0">
              <a:latin typeface="Franklin Gothic Book" panose="020B0503020102020204" pitchFamily="34" charset="0"/>
            </a:endParaRPr>
          </a:p>
          <a:p>
            <a:pPr marL="342872" indent="-342872" algn="just">
              <a:buFont typeface="+mj-lt"/>
              <a:buAutoNum type="arabicPeriod"/>
            </a:pPr>
            <a:r>
              <a:rPr lang="es-MX" sz="2000" dirty="0">
                <a:latin typeface="Franklin Gothic Book" panose="020B0503020102020204" pitchFamily="34" charset="0"/>
              </a:rPr>
              <a:t>Los cambios necesarios en la forma de gestionar y en la cultura de trabajo de las organizaciones públicas.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32235" y="5207169"/>
            <a:ext cx="6627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latin typeface="Franklin Gothic Book" panose="020B0503020102020204" pitchFamily="34" charset="0"/>
              </a:rPr>
              <a:t>Fuente: </a:t>
            </a:r>
            <a:r>
              <a:rPr lang="es-MX" sz="1200" dirty="0">
                <a:latin typeface="Franklin Gothic Book" panose="020B0503020102020204" pitchFamily="34" charset="0"/>
              </a:rPr>
              <a:t>Manual curso de la Ley de Transparencia y Acceso a la Información Pública del Distrito Federal (2012). </a:t>
            </a:r>
            <a:endParaRPr lang="es-ES" sz="1200" dirty="0"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Resultado de imagen para informacion cer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18" y="2271562"/>
            <a:ext cx="2519741" cy="2945152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43671687"/>
              </p:ext>
            </p:extLst>
          </p:nvPr>
        </p:nvGraphicFramePr>
        <p:xfrm>
          <a:off x="3318578" y="2136996"/>
          <a:ext cx="6118030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5294642"/>
            <a:ext cx="37634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sz="1050" b="1" dirty="0">
                <a:latin typeface="Franklin Gothic Book" panose="020B0503020102020204" pitchFamily="34" charset="0"/>
              </a:rPr>
              <a:t>Fuente: </a:t>
            </a:r>
            <a:r>
              <a:rPr lang="es-MX" sz="1050" dirty="0">
                <a:latin typeface="Franklin Gothic Book" panose="020B0503020102020204" pitchFamily="34" charset="0"/>
              </a:rPr>
              <a:t>Manual curso de la Ley de Transparencia y </a:t>
            </a:r>
          </a:p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sz="1050" dirty="0">
                <a:latin typeface="Franklin Gothic Book" panose="020B0503020102020204" pitchFamily="34" charset="0"/>
              </a:rPr>
              <a:t>Acceso a la Información Pública del Distrito Federal (2012) </a:t>
            </a:r>
            <a:endParaRPr lang="es-ES" sz="1050" dirty="0"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964934"/>
            <a:ext cx="6089904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Primera idea: </a:t>
            </a:r>
          </a:p>
          <a:p>
            <a:pPr algn="just"/>
            <a:r>
              <a:rPr lang="es-MX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</a:t>
            </a:r>
            <a:r>
              <a:rPr lang="es-MX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onstrucción de la base normativa que garantiza el derecho de acceso a la información pública.</a:t>
            </a:r>
            <a:endParaRPr lang="es-E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AutoShape 4" descr="Resultado de imagen para ifai"/>
          <p:cNvSpPr>
            <a:spLocks noChangeAspect="1" noChangeArrowheads="1"/>
          </p:cNvSpPr>
          <p:nvPr/>
        </p:nvSpPr>
        <p:spPr bwMode="auto">
          <a:xfrm>
            <a:off x="663575" y="-2285998"/>
            <a:ext cx="5295900" cy="4772025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13816" y="816033"/>
            <a:ext cx="8567928" cy="954087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es-MX" sz="28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Evolución del derecho de acceso a la información en la ciudad de México</a:t>
            </a: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75416364"/>
              </p:ext>
            </p:extLst>
          </p:nvPr>
        </p:nvGraphicFramePr>
        <p:xfrm>
          <a:off x="-25400" y="1770120"/>
          <a:ext cx="10185400" cy="383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16" y="4279769"/>
            <a:ext cx="1872528" cy="14352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AutoShape 4" descr="Resultado de imagen para ifai"/>
          <p:cNvSpPr>
            <a:spLocks noChangeAspect="1" noChangeArrowheads="1"/>
          </p:cNvSpPr>
          <p:nvPr/>
        </p:nvSpPr>
        <p:spPr bwMode="auto">
          <a:xfrm>
            <a:off x="663575" y="-2285998"/>
            <a:ext cx="5295900" cy="4772025"/>
          </a:xfrm>
          <a:prstGeom prst="rect">
            <a:avLst/>
          </a:prstGeom>
          <a:noFill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3897061"/>
              </p:ext>
            </p:extLst>
          </p:nvPr>
        </p:nvGraphicFramePr>
        <p:xfrm>
          <a:off x="-25400" y="1421329"/>
          <a:ext cx="10185400" cy="383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34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102258" y="2342955"/>
            <a:ext cx="2840866" cy="3352801"/>
          </a:xfrm>
          <a:prstGeom prst="rect">
            <a:avLst/>
          </a:prstGeom>
          <a:noFill/>
        </p:spPr>
      </p:pic>
      <p:pic>
        <p:nvPicPr>
          <p:cNvPr id="128002" name="Picture 2" descr="Imagen relacionada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0552" y="2342955"/>
            <a:ext cx="2840866" cy="335280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517904" y="1104780"/>
            <a:ext cx="6967728" cy="3170078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MX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Franklin Gothic Book" panose="020B0503020102020204" pitchFamily="34" charset="0"/>
              </a:rPr>
              <a:t>Curso: </a:t>
            </a:r>
          </a:p>
          <a:p>
            <a:pPr algn="ctr"/>
            <a:r>
              <a:rPr lang="es-MX" sz="4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Franklin Gothic Book" panose="020B0503020102020204" pitchFamily="34" charset="0"/>
              </a:rPr>
              <a:t>introducción a la transparencia, acceso a la información pública y rendición de cuentas de la ciudad de México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5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81026199"/>
              </p:ext>
            </p:extLst>
          </p:nvPr>
        </p:nvGraphicFramePr>
        <p:xfrm>
          <a:off x="4604194" y="991692"/>
          <a:ext cx="6461178" cy="415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34615" y="5113047"/>
            <a:ext cx="3583171" cy="369312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es-MX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Consolidación democrática </a:t>
            </a:r>
            <a:endParaRPr lang="es-ES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088" y="1010546"/>
            <a:ext cx="6300196" cy="101564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91421" tIns="45710" rIns="91421" bIns="45710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Segunda idea:</a:t>
            </a:r>
          </a:p>
          <a:p>
            <a:pPr algn="just"/>
            <a:r>
              <a:rPr lang="es-MX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La transparencia y el acceso a la información como elementos  clave para la consolidación democrática</a:t>
            </a:r>
            <a:endParaRPr lang="es-E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56677" name="Picture 5" descr="https://screenshotscdn.firefoxusercontent.com/images/b1c69e97-074c-4152-b0b0-5c30333000b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171" y="2154595"/>
            <a:ext cx="2977117" cy="286078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-31964" y="5231865"/>
            <a:ext cx="588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latin typeface="Franklin Gothic Book" panose="020B0503020102020204" pitchFamily="34" charset="0"/>
              </a:rPr>
              <a:t>Fuente: </a:t>
            </a:r>
            <a:r>
              <a:rPr lang="es-MX" sz="1200" dirty="0">
                <a:latin typeface="Franklin Gothic Book" panose="020B0503020102020204" pitchFamily="34" charset="0"/>
              </a:rPr>
              <a:t>Manual curso de la Ley de Transparencia y Acceso a la Información Pública del Distrito Federal (2012</a:t>
            </a:r>
            <a:r>
              <a:rPr lang="es-MX" sz="1200" dirty="0"/>
              <a:t>) </a:t>
            </a:r>
            <a:endParaRPr lang="es-ES" sz="12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923" y="2040924"/>
            <a:ext cx="9624078" cy="9193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1" tIns="45710" rIns="91421" bIns="45710" rtlCol="0">
            <a:spAutoFit/>
          </a:bodyPr>
          <a:lstStyle/>
          <a:p>
            <a:pPr algn="just"/>
            <a:r>
              <a:rPr lang="es-MX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La transparencia en las organizaciones gubernamentales debe construirse con una visión a largo plazo con diferentes objetivos: legales, reglamentarios, políticos, organizacionales, educativos, culturales dentro y fuera de las instituciones del Estado. Estos cambios se asocian con los siguientes retos:</a:t>
            </a:r>
            <a:endParaRPr lang="es-ES" sz="1600" dirty="0">
              <a:solidFill>
                <a:schemeClr val="bg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56674" name="Picture 2" descr="Resultado de imagen para acceso a la informa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579" y="3090059"/>
            <a:ext cx="3164150" cy="2287503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677215" y="5466704"/>
            <a:ext cx="7539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latin typeface="Franklin Gothic Book" panose="020B0503020102020204" pitchFamily="34" charset="0"/>
              </a:rPr>
              <a:t>Fuente: </a:t>
            </a:r>
            <a:r>
              <a:rPr lang="es-MX" sz="1200" dirty="0">
                <a:latin typeface="Franklin Gothic Book" panose="020B0503020102020204" pitchFamily="34" charset="0"/>
              </a:rPr>
              <a:t>Manual curso de la Ley de Transparencia y Acceso a la Información Pública del Distrito Federal (2012</a:t>
            </a:r>
            <a:r>
              <a:rPr lang="es-MX" sz="1200" dirty="0"/>
              <a:t>) </a:t>
            </a:r>
            <a:endParaRPr lang="es-ES" sz="1200" dirty="0"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923" y="973755"/>
            <a:ext cx="7720910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Tercera idea: </a:t>
            </a:r>
          </a:p>
          <a:p>
            <a:r>
              <a:rPr lang="es-MX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Los cambios necesarios en las formas de gestionar y en la cultura de las organizaciones públicas.</a:t>
            </a:r>
            <a:endParaRPr lang="es-ES" sz="2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23924549"/>
              </p:ext>
            </p:extLst>
          </p:nvPr>
        </p:nvGraphicFramePr>
        <p:xfrm>
          <a:off x="27923" y="2949884"/>
          <a:ext cx="6601364" cy="24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064620"/>
            <a:ext cx="3559420" cy="40010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Gestión documental y archivos 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864137" y="3363285"/>
            <a:ext cx="5975090" cy="2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328" fontAlgn="base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s-ES" sz="800" dirty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1982" y="1802668"/>
            <a:ext cx="6296250" cy="2862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Los sujetos obligados deben documentar todo acto que derive del ejercicio de sus facultades, competencias o funciones. </a:t>
            </a:r>
          </a:p>
          <a:p>
            <a:pPr algn="just"/>
            <a:r>
              <a:rPr lang="es-MX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El acceso a la información tiene como fuente los archivos, donde se encuentran los documentos que contienen información susceptible de ser solicitada o ser pública de manera oficiosa,</a:t>
            </a:r>
            <a:r>
              <a:rPr lang="es-ES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son la base de la transparencia y materia prima del acceso a la información. </a:t>
            </a:r>
          </a:p>
        </p:txBody>
      </p:sp>
      <p:pic>
        <p:nvPicPr>
          <p:cNvPr id="7" name="Picture 17" descr="https://screenshotscdn.firefoxusercontent.com/images/b9df5a08-7104-4e91-b364-139accbde2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8822" y="1105186"/>
            <a:ext cx="2050122" cy="451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80799" y="895745"/>
            <a:ext cx="8272131" cy="1754306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Módulo </a:t>
            </a:r>
          </a:p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3</a:t>
            </a:r>
          </a:p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Aspectos relevantes de la ley </a:t>
            </a:r>
            <a:endParaRPr lang="es-MX" sz="36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pic>
        <p:nvPicPr>
          <p:cNvPr id="107522" name="Picture 2" descr="Resultado de imagen para acceso a la información info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593" y="3019383"/>
            <a:ext cx="4033930" cy="2850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455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74564804"/>
              </p:ext>
            </p:extLst>
          </p:nvPr>
        </p:nvGraphicFramePr>
        <p:xfrm>
          <a:off x="186684" y="1388282"/>
          <a:ext cx="6616451" cy="397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9746" name="Picture 2" descr="Resultado de imagen para acceso a la información infod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7920" y="1566264"/>
            <a:ext cx="3762755" cy="4029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7B36DB3-8EAE-4FBF-95A9-677B76EBACFB}"/>
              </a:ext>
            </a:extLst>
          </p:cNvPr>
          <p:cNvSpPr/>
          <p:nvPr/>
        </p:nvSpPr>
        <p:spPr>
          <a:xfrm>
            <a:off x="0" y="948422"/>
            <a:ext cx="4679156" cy="440531"/>
          </a:xfrm>
          <a:prstGeom prst="rect">
            <a:avLst/>
          </a:prstGeom>
          <a:noFill/>
        </p:spPr>
        <p:txBody>
          <a:bodyPr lIns="71312" tIns="35657" rIns="71312" bIns="35657" anchor="ctr"/>
          <a:lstStyle/>
          <a:p>
            <a:pPr lvl="0"/>
            <a:r>
              <a:rPr lang="es-MX" sz="28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Objeto de la Ley</a:t>
            </a: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622463" y="2310107"/>
            <a:ext cx="2654150" cy="30776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defRPr/>
            </a:pPr>
            <a:endParaRPr lang="es-MX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1983772699"/>
              </p:ext>
            </p:extLst>
          </p:nvPr>
        </p:nvGraphicFramePr>
        <p:xfrm>
          <a:off x="419448" y="1366785"/>
          <a:ext cx="9181752" cy="413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0" y="5263345"/>
            <a:ext cx="1353312" cy="451655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50" dirty="0">
                <a:solidFill>
                  <a:schemeClr val="bg1"/>
                </a:solidFill>
              </a:rPr>
              <a:t>Art. LTAIPRCCDMX: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152D8C4-75AA-4BAD-BE2D-EA41E6F8A6CC}"/>
              </a:ext>
            </a:extLst>
          </p:cNvPr>
          <p:cNvSpPr txBox="1"/>
          <p:nvPr/>
        </p:nvSpPr>
        <p:spPr>
          <a:xfrm>
            <a:off x="212273" y="756801"/>
            <a:ext cx="8763000" cy="1104636"/>
          </a:xfrm>
          <a:prstGeom prst="rect">
            <a:avLst/>
          </a:prstGeom>
        </p:spPr>
        <p:txBody>
          <a:bodyPr vert="horz" lIns="76197" tIns="38099" rIns="76197" bIns="38099" rtlCol="0" anchor="ctr">
            <a:normAutofit/>
          </a:bodyPr>
          <a:lstStyle/>
          <a:p>
            <a:pPr defTabSz="761939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3333" b="1" cap="small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Principios del acceso a la información pública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2585EE3-D5D4-417B-A3BB-0371FD2A843A}"/>
              </a:ext>
            </a:extLst>
          </p:cNvPr>
          <p:cNvGraphicFramePr/>
          <p:nvPr/>
        </p:nvGraphicFramePr>
        <p:xfrm>
          <a:off x="480786" y="1837041"/>
          <a:ext cx="8763000" cy="362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Resultado de imagen para no discriminaciÃ³n">
            <a:extLst>
              <a:ext uri="{FF2B5EF4-FFF2-40B4-BE49-F238E27FC236}">
                <a16:creationId xmlns:a16="http://schemas.microsoft.com/office/drawing/2014/main" id="{7F85A0B2-7E84-47D3-AA8D-B712AD67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65" y="2566683"/>
            <a:ext cx="1916736" cy="21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4004" y="5384483"/>
            <a:ext cx="4220282" cy="288382"/>
          </a:xfrm>
          <a:prstGeom prst="snip2SameRect">
            <a:avLst/>
          </a:prstGeom>
          <a:solidFill>
            <a:srgbClr val="1F5C7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7688" tIns="48844" rIns="97688" bIns="48844" rtlCol="0">
            <a:spAutoFit/>
          </a:bodyPr>
          <a:lstStyle/>
          <a:p>
            <a:pPr algn="ctr"/>
            <a:r>
              <a:rPr lang="es-MX" sz="1083" b="1" dirty="0">
                <a:solidFill>
                  <a:schemeClr val="bg1"/>
                </a:solidFill>
              </a:rPr>
              <a:t>Artículos 10 y 15 de la Ley General; 12 y 13 de la LTAIPRCCDMX</a:t>
            </a:r>
          </a:p>
        </p:txBody>
      </p:sp>
    </p:spTree>
    <p:extLst>
      <p:ext uri="{BB962C8B-B14F-4D97-AF65-F5344CB8AC3E}">
        <p14:creationId xmlns:p14="http://schemas.microsoft.com/office/powerpoint/2010/main" val="19352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090C380-4C77-47FE-A507-7463F6E434A7}"/>
              </a:ext>
            </a:extLst>
          </p:cNvPr>
          <p:cNvGraphicFramePr/>
          <p:nvPr/>
        </p:nvGraphicFramePr>
        <p:xfrm>
          <a:off x="1" y="1189726"/>
          <a:ext cx="9303774" cy="415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Resultado de imagen para obligaciones de transparencia INFODF">
            <a:extLst>
              <a:ext uri="{FF2B5EF4-FFF2-40B4-BE49-F238E27FC236}">
                <a16:creationId xmlns:a16="http://schemas.microsoft.com/office/drawing/2014/main" id="{C85716BE-090C-4E52-8F26-F9F61811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56" y="2657736"/>
            <a:ext cx="2571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ajustes razonables">
            <a:extLst>
              <a:ext uri="{FF2B5EF4-FFF2-40B4-BE49-F238E27FC236}">
                <a16:creationId xmlns:a16="http://schemas.microsoft.com/office/drawing/2014/main" id="{1DBE8C37-1480-4DE0-969D-8BEDE079E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r="26344" b="-1"/>
          <a:stretch/>
        </p:blipFill>
        <p:spPr bwMode="auto">
          <a:xfrm>
            <a:off x="5273242" y="1115208"/>
            <a:ext cx="4831894" cy="4428613"/>
          </a:xfrm>
          <a:custGeom>
            <a:avLst/>
            <a:gdLst>
              <a:gd name="connsiteX0" fmla="*/ 13187 w 5620032"/>
              <a:gd name="connsiteY0" fmla="*/ 0 h 6856412"/>
              <a:gd name="connsiteX1" fmla="*/ 5620032 w 5620032"/>
              <a:gd name="connsiteY1" fmla="*/ 0 h 6856412"/>
              <a:gd name="connsiteX2" fmla="*/ 5620032 w 5620032"/>
              <a:gd name="connsiteY2" fmla="*/ 6856412 h 6856412"/>
              <a:gd name="connsiteX3" fmla="*/ 0 w 5620032"/>
              <a:gd name="connsiteY3" fmla="*/ 6856412 h 6856412"/>
              <a:gd name="connsiteX4" fmla="*/ 64318 w 5620032"/>
              <a:gd name="connsiteY4" fmla="*/ 6298274 h 6856412"/>
              <a:gd name="connsiteX5" fmla="*/ 97152 w 5620032"/>
              <a:gd name="connsiteY5" fmla="*/ 2276000 h 6856412"/>
              <a:gd name="connsiteX6" fmla="*/ 6154 w 5620032"/>
              <a:gd name="connsiteY6" fmla="*/ 541737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A0ED5DC-17DD-46AB-B631-47110D935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8116"/>
              </p:ext>
            </p:extLst>
          </p:nvPr>
        </p:nvGraphicFramePr>
        <p:xfrm>
          <a:off x="1014114" y="1306286"/>
          <a:ext cx="8175606" cy="422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4" y="3419856"/>
            <a:ext cx="2835656" cy="2267224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7544564"/>
              </p:ext>
            </p:extLst>
          </p:nvPr>
        </p:nvGraphicFramePr>
        <p:xfrm>
          <a:off x="160959" y="1324463"/>
          <a:ext cx="7529145" cy="339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5941" y="839781"/>
            <a:ext cx="5638399" cy="4106334"/>
          </a:xfrm>
        </p:spPr>
        <p:txBody>
          <a:bodyPr anchor="ctr">
            <a:normAutofit/>
          </a:bodyPr>
          <a:lstStyle/>
          <a:p>
            <a:pPr algn="l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OBJETIVO DEL CURSO</a:t>
            </a:r>
            <a:endParaRPr lang="es-MX" sz="4000" b="1" dirty="0">
              <a:solidFill>
                <a:srgbClr val="E0127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37160" y="839781"/>
            <a:ext cx="3562789" cy="4802067"/>
          </a:xfrm>
        </p:spPr>
        <p:txBody>
          <a:bodyPr anchor="ctr">
            <a:normAutofit fontScale="55000" lnSpcReduction="20000"/>
          </a:bodyPr>
          <a:lstStyle/>
          <a:p>
            <a:pPr algn="just"/>
            <a:endParaRPr lang="es-MX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r"/>
            <a:endParaRPr lang="es-MX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60294" algn="just">
              <a:buClr>
                <a:schemeClr val="accent6">
                  <a:lumMod val="60000"/>
                  <a:lumOff val="40000"/>
                </a:schemeClr>
              </a:buClr>
            </a:pP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Al finalizar el curso el participante</a:t>
            </a:r>
            <a:r>
              <a:rPr lang="es-ES" sz="33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ES" sz="33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identificará </a:t>
            </a: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y </a:t>
            </a:r>
            <a:r>
              <a:rPr lang="es-ES" sz="33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tomará consciencia </a:t>
            </a: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 los </a:t>
            </a:r>
            <a:r>
              <a:rPr lang="es-ES" sz="33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aspectos principales </a:t>
            </a: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 la transparencia, acceso a la información pública, así como de la Ley de Transparencia, Acceso a la Información Pública y Rendición de Cuentas de la Ciudad de México, </a:t>
            </a:r>
            <a:r>
              <a:rPr lang="es-MX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 través de la exposición y análisis de diversos conceptos, definiciones y aspectos relevantes de la Ley,</a:t>
            </a: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con la finalidad de </a:t>
            </a:r>
            <a:r>
              <a:rPr lang="es-ES" sz="33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atender </a:t>
            </a: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las implicaciones que tienen en </a:t>
            </a:r>
            <a:r>
              <a:rPr lang="es-MX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sus labores diarias</a:t>
            </a:r>
            <a:r>
              <a:rPr lang="es-ES" sz="3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</a:p>
          <a:p>
            <a:pPr marL="384854" algn="just">
              <a:buClr>
                <a:schemeClr val="accent6">
                  <a:lumMod val="60000"/>
                  <a:lumOff val="40000"/>
                </a:schemeClr>
              </a:buClr>
            </a:pPr>
            <a:endParaRPr lang="es-ES" sz="175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5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79909" y="1714499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1828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://www.infodf.org.mx/images/ico_legislativo.png">
            <a:extLst>
              <a:ext uri="{FF2B5EF4-FFF2-40B4-BE49-F238E27FC236}">
                <a16:creationId xmlns:a16="http://schemas.microsoft.com/office/drawing/2014/main" id="{D443C0C8-4133-4FBA-9036-8D4E91244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574954" y="4051074"/>
            <a:ext cx="1497535" cy="16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infodf.org.mx/images/ico_autonomos.png">
            <a:extLst>
              <a:ext uri="{FF2B5EF4-FFF2-40B4-BE49-F238E27FC236}">
                <a16:creationId xmlns:a16="http://schemas.microsoft.com/office/drawing/2014/main" id="{DF78C141-37AD-4AD6-B64B-E88BE585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7266126" y="933258"/>
            <a:ext cx="1852099" cy="20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nfodf.org.mx/images/ico_central.png">
            <a:extLst>
              <a:ext uri="{FF2B5EF4-FFF2-40B4-BE49-F238E27FC236}">
                <a16:creationId xmlns:a16="http://schemas.microsoft.com/office/drawing/2014/main" id="{2B3D2E80-B6E1-48DD-A207-05D187E81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r="1" b="10341"/>
          <a:stretch/>
        </p:blipFill>
        <p:spPr bwMode="auto">
          <a:xfrm>
            <a:off x="8663469" y="1973807"/>
            <a:ext cx="1404075" cy="13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infodf.org.mx/images/ico_judicial.png">
            <a:extLst>
              <a:ext uri="{FF2B5EF4-FFF2-40B4-BE49-F238E27FC236}">
                <a16:creationId xmlns:a16="http://schemas.microsoft.com/office/drawing/2014/main" id="{0FE283E9-61E8-4349-A8EC-216B819FE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 r="-1" b="-1"/>
          <a:stretch/>
        </p:blipFill>
        <p:spPr bwMode="auto">
          <a:xfrm>
            <a:off x="7304225" y="4217489"/>
            <a:ext cx="1290194" cy="12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infodf.org.mx/images/ico_partidos.png">
            <a:extLst>
              <a:ext uri="{FF2B5EF4-FFF2-40B4-BE49-F238E27FC236}">
                <a16:creationId xmlns:a16="http://schemas.microsoft.com/office/drawing/2014/main" id="{AD6ED214-0F94-4021-A29D-D38A6AC51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7" b="27513"/>
          <a:stretch/>
        </p:blipFill>
        <p:spPr bwMode="auto">
          <a:xfrm>
            <a:off x="7531043" y="3166802"/>
            <a:ext cx="1853452" cy="10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4669" y="947434"/>
            <a:ext cx="7288819" cy="3600970"/>
          </a:xfrm>
          <a:prstGeom prst="rect">
            <a:avLst/>
          </a:prstGeom>
        </p:spPr>
        <p:txBody>
          <a:bodyPr wrap="square" lIns="91425" tIns="45712" rIns="91425" bIns="45712" anchor="t">
            <a:spAutoFit/>
          </a:bodyPr>
          <a:lstStyle/>
          <a:p>
            <a:pPr algn="just"/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Sujetos obligados</a:t>
            </a:r>
            <a:endParaRPr lang="es-ES" sz="20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lvl="0" algn="just"/>
            <a:endParaRPr lang="es-MX" sz="1600" dirty="0">
              <a:latin typeface="Franklin Gothic Book" panose="020B0503020102020204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MX" sz="1600" dirty="0">
                <a:latin typeface="Franklin Gothic Book" panose="020B0503020102020204" pitchFamily="34" charset="0"/>
              </a:rPr>
              <a:t>Cualquier autoridad, entidad, órgano y organismo del poder Ejecutivo, Legislativo y Judicial.</a:t>
            </a:r>
          </a:p>
          <a:p>
            <a:pPr lvl="0" algn="just">
              <a:buFont typeface="Arial" pitchFamily="34" charset="0"/>
              <a:buChar char="•"/>
            </a:pPr>
            <a:endParaRPr lang="es-MX" sz="1600" dirty="0">
              <a:latin typeface="Franklin Gothic Book" panose="020B0503020102020204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MX" sz="1600" dirty="0">
                <a:latin typeface="Franklin Gothic Book" panose="020B0503020102020204" pitchFamily="34" charset="0"/>
              </a:rPr>
              <a:t>Los Órganos Político Administrativos,  Alcaldías o Demarcaciones Territoriales.</a:t>
            </a:r>
          </a:p>
          <a:p>
            <a:pPr lvl="0" algn="just">
              <a:buFont typeface="Arial" pitchFamily="34" charset="0"/>
              <a:buChar char="•"/>
            </a:pPr>
            <a:endParaRPr lang="es-MX" sz="1600" dirty="0">
              <a:latin typeface="Franklin Gothic Book" panose="020B0503020102020204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MX" sz="1600" dirty="0">
                <a:latin typeface="Franklin Gothic Book" panose="020B0503020102020204" pitchFamily="34" charset="0"/>
              </a:rPr>
              <a:t>Cualquier persona física o moral que reciba y ejerza recursos públicos o realice actos de autoridad o de interés público de la Ciudad de México.</a:t>
            </a:r>
          </a:p>
          <a:p>
            <a:pPr lvl="0" algn="just">
              <a:buFont typeface="Arial" pitchFamily="34" charset="0"/>
              <a:buChar char="•"/>
            </a:pPr>
            <a:endParaRPr lang="es-MX" sz="1600" dirty="0">
              <a:latin typeface="Franklin Gothic Book" panose="020B0503020102020204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MX" sz="1600" dirty="0">
                <a:latin typeface="Franklin Gothic Book" panose="020B0503020102020204" pitchFamily="34" charset="0"/>
              </a:rPr>
              <a:t>Órganos Autónomos, órganos Descentralizados, Organismos Paraestatales, Universidades Públicas, Partidos Políticos, Sindicatos, Fideicomisos y Fondos Públicos, Mandatos Públicos.</a:t>
            </a:r>
          </a:p>
          <a:p>
            <a:pPr lvl="0" algn="just">
              <a:buFont typeface="Arial" pitchFamily="34" charset="0"/>
              <a:buChar char="•"/>
            </a:pPr>
            <a:endParaRPr lang="es-MX" sz="1600" dirty="0">
              <a:latin typeface="Franklin Gothic Book" panose="020B05030201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7821" y="5202130"/>
            <a:ext cx="1372651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Art. LTAIPRCCDMX: 21-29</a:t>
            </a:r>
          </a:p>
        </p:txBody>
      </p:sp>
    </p:spTree>
    <p:extLst>
      <p:ext uri="{BB962C8B-B14F-4D97-AF65-F5344CB8AC3E}">
        <p14:creationId xmlns:p14="http://schemas.microsoft.com/office/powerpoint/2010/main" val="292492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9835327"/>
              </p:ext>
            </p:extLst>
          </p:nvPr>
        </p:nvGraphicFramePr>
        <p:xfrm>
          <a:off x="100585" y="1391180"/>
          <a:ext cx="7927848" cy="407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962884"/>
            <a:ext cx="3984971" cy="461649"/>
          </a:xfrm>
          <a:prstGeom prst="rect">
            <a:avLst/>
          </a:prstGeom>
        </p:spPr>
        <p:txBody>
          <a:bodyPr wrap="none" lIns="91425" tIns="45712" rIns="91425" bIns="45712">
            <a:spAutoFit/>
          </a:bodyPr>
          <a:lstStyle/>
          <a:p>
            <a:pPr lvl="0"/>
            <a:r>
              <a:rPr lang="es-MX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Obligaciones de transparencia</a:t>
            </a:r>
            <a:endParaRPr lang="es-ES" sz="24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7454551" y="1980173"/>
            <a:ext cx="2694326" cy="3581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45712" rIns="91425" bIns="45712">
            <a:spAutoFit/>
          </a:bodyPr>
          <a:lstStyle/>
          <a:p>
            <a:pPr algn="just"/>
            <a:r>
              <a:rPr lang="es-MX" sz="1400" dirty="0">
                <a:latin typeface="Franklin Gothic Book" panose="020B0503020102020204" pitchFamily="34" charset="0"/>
              </a:rPr>
              <a:t>Los sujetos obligados no podrán retirar la información pública de oficio de sus portales de Internet o de las plataformas del Instituto por ningún motivo. </a:t>
            </a:r>
          </a:p>
          <a:p>
            <a:pPr algn="just"/>
            <a:r>
              <a:rPr lang="es-MX" sz="1400" dirty="0">
                <a:latin typeface="Franklin Gothic Book" panose="020B0503020102020204" pitchFamily="34" charset="0"/>
              </a:rPr>
              <a:t>Las unidades administrativas y/o áreas deberán publicar, actualizar y/o validar la información de las obligaciones de transparencia en la sección correspondiente del portal de internet institucional y en la Plataforma Nacional.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526" y="5259567"/>
            <a:ext cx="161494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Artículos LTAIPRCCDMX: 113-122</a:t>
            </a:r>
            <a:endParaRPr lang="es-E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1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932047"/>
            <a:ext cx="3507268" cy="461645"/>
          </a:xfrm>
          <a:prstGeom prst="rect">
            <a:avLst/>
          </a:prstGeom>
        </p:spPr>
        <p:txBody>
          <a:bodyPr wrap="none" lIns="91421" tIns="45710" rIns="91421" bIns="45710">
            <a:spAutoFit/>
          </a:bodyPr>
          <a:lstStyle/>
          <a:p>
            <a:r>
              <a:rPr lang="es-ES_tradnl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Unidades de transparencia</a:t>
            </a:r>
            <a:endParaRPr lang="es-ES" sz="24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3764" y="1435983"/>
            <a:ext cx="4138779" cy="13849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45712" rIns="91425" bIns="45712">
            <a:spAutoFit/>
          </a:bodyPr>
          <a:lstStyle/>
          <a:p>
            <a:pPr algn="just"/>
            <a:r>
              <a:rPr lang="es-ES" sz="1400" dirty="0">
                <a:latin typeface="Franklin Gothic Book" panose="020B0503020102020204" pitchFamily="34" charset="0"/>
              </a:rPr>
              <a:t>Son</a:t>
            </a:r>
            <a:r>
              <a:rPr lang="es-ES_tradnl" sz="1400" dirty="0">
                <a:latin typeface="Franklin Gothic Book" panose="020B0503020102020204" pitchFamily="34" charset="0"/>
              </a:rPr>
              <a:t> las unidades administrativas </a:t>
            </a:r>
            <a:r>
              <a:rPr lang="es-ES_tradnl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RECEPTORAS DE LAS SOLICITUDES DE INFORMACIÓN</a:t>
            </a:r>
            <a:r>
              <a:rPr lang="es-ES_tradnl" sz="14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. </a:t>
            </a:r>
            <a:endParaRPr lang="es-ES" sz="14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ES_tradnl" sz="1400" dirty="0">
                <a:latin typeface="Franklin Gothic Book" panose="020B0503020102020204" pitchFamily="34" charset="0"/>
              </a:rPr>
              <a:t>Su función principal es dar trámite y atender las solicitudes, por lo tanto, se les considera como el vínculo directo  entre los sujetos obligados y las personas. </a:t>
            </a:r>
            <a:endParaRPr lang="es-ES" sz="1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56564049"/>
              </p:ext>
            </p:extLst>
          </p:nvPr>
        </p:nvGraphicFramePr>
        <p:xfrm>
          <a:off x="4444378" y="1280162"/>
          <a:ext cx="3737343" cy="170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290920311"/>
              </p:ext>
            </p:extLst>
          </p:nvPr>
        </p:nvGraphicFramePr>
        <p:xfrm>
          <a:off x="213765" y="3094075"/>
          <a:ext cx="9506307" cy="235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Assistant clerk working with customer Free Vector">
            <a:extLst>
              <a:ext uri="{FF2B5EF4-FFF2-40B4-BE49-F238E27FC236}">
                <a16:creationId xmlns:a16="http://schemas.microsoft.com/office/drawing/2014/main" id="{1AEBC649-6F41-4EDF-98CF-172E4904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t="5016" r="12376" b="20918"/>
          <a:stretch>
            <a:fillRect/>
          </a:stretch>
        </p:blipFill>
        <p:spPr bwMode="auto">
          <a:xfrm>
            <a:off x="8337168" y="867685"/>
            <a:ext cx="1629791" cy="222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0" y="5229384"/>
            <a:ext cx="1342641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Art. LTAIPRCCDMX: 92-94</a:t>
            </a:r>
          </a:p>
        </p:txBody>
      </p:sp>
    </p:spTree>
    <p:extLst>
      <p:ext uri="{BB962C8B-B14F-4D97-AF65-F5344CB8AC3E}">
        <p14:creationId xmlns:p14="http://schemas.microsoft.com/office/powerpoint/2010/main" val="3718824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0" y="895491"/>
            <a:ext cx="3633729" cy="461649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r>
              <a:rPr lang="es-ES_tradnl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Comités de transparencia</a:t>
            </a:r>
            <a:endParaRPr lang="es-ES" sz="24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33" name="32 Diagrama"/>
          <p:cNvGraphicFramePr/>
          <p:nvPr>
            <p:extLst>
              <p:ext uri="{D42A27DB-BD31-4B8C-83A1-F6EECF244321}">
                <p14:modId xmlns:p14="http://schemas.microsoft.com/office/powerpoint/2010/main" val="953996856"/>
              </p:ext>
            </p:extLst>
          </p:nvPr>
        </p:nvGraphicFramePr>
        <p:xfrm>
          <a:off x="206248" y="2573524"/>
          <a:ext cx="9678415" cy="290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0" y="5240259"/>
            <a:ext cx="161494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Artículos LTAIPRCCDMX: 88-91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986024" y="1357140"/>
            <a:ext cx="6971791" cy="1349457"/>
          </a:xfrm>
          <a:prstGeom prst="rect">
            <a:avLst/>
          </a:prstGeom>
        </p:spPr>
        <p:txBody>
          <a:bodyPr wrap="square" lIns="117207" tIns="58603" rIns="117207" bIns="58603">
            <a:spAutoFit/>
          </a:bodyPr>
          <a:lstStyle/>
          <a:p>
            <a:pPr algn="just"/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Órgano Colegiado </a:t>
            </a:r>
            <a:r>
              <a:rPr lang="es-MX" sz="1600" dirty="0">
                <a:latin typeface="Franklin Gothic Book" panose="020B0503020102020204" pitchFamily="34" charset="0"/>
              </a:rPr>
              <a:t>al interior de cada Sujeto Obligado integrado por número impar de personas servidoras públicas, que no dependerán jerárquicamente entre sí; designadas por el titular del sujeto obligado; el titular del órgano interno de control y los titulares de las unidades administrativas que propongan la clasificación o inexistencia de información.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309492"/>
            <a:ext cx="2249423" cy="14447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yana.sevilla\Pictures\~6972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774" y="1490375"/>
            <a:ext cx="3576120" cy="181561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3492" y="1674048"/>
            <a:ext cx="6217878" cy="1569640"/>
          </a:xfrm>
          <a:prstGeom prst="rect">
            <a:avLst/>
          </a:prstGeom>
        </p:spPr>
        <p:txBody>
          <a:bodyPr wrap="square" lIns="91421" tIns="45710" rIns="91421" bIns="45710" numCol="1">
            <a:spAutoFit/>
          </a:bodyPr>
          <a:lstStyle/>
          <a:p>
            <a:pPr algn="just"/>
            <a:r>
              <a:rPr lang="es-ES_tradnl" sz="1600" dirty="0">
                <a:latin typeface="Franklin Gothic Book" panose="020B0503020102020204" pitchFamily="34" charset="0"/>
              </a:rPr>
              <a:t>Es el</a:t>
            </a:r>
            <a:r>
              <a:rPr lang="es-ES_tradnl" sz="1600" b="1" dirty="0">
                <a:latin typeface="Franklin Gothic Book" panose="020B0503020102020204" pitchFamily="34" charset="0"/>
              </a:rPr>
              <a:t> </a:t>
            </a:r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organismo autónomo </a:t>
            </a:r>
            <a:r>
              <a:rPr lang="es-ES_tradnl" sz="1600" dirty="0">
                <a:latin typeface="Franklin Gothic Book" panose="020B0503020102020204" pitchFamily="34" charset="0"/>
              </a:rPr>
              <a:t>de la Ciudad de México, especializado, independiente, imparcial y colegiado. Facultado para </a:t>
            </a:r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dirigir y vigilar </a:t>
            </a:r>
            <a:r>
              <a:rPr lang="es-ES_tradnl" sz="1600" dirty="0">
                <a:latin typeface="Franklin Gothic Book" panose="020B0503020102020204" pitchFamily="34" charset="0"/>
              </a:rPr>
              <a:t>el ejercicio de los </a:t>
            </a:r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Derechos de Acceso a la Información </a:t>
            </a:r>
            <a:r>
              <a:rPr lang="es-ES_tradnl" sz="1600" dirty="0">
                <a:latin typeface="Franklin Gothic Book" panose="020B0503020102020204" pitchFamily="34" charset="0"/>
              </a:rPr>
              <a:t>y la Protección de Datos Personales. Éste se encuentra conformado por 1 comisionado ciudadano, 3 comisionadas ciudadanas y un comisionado presidente, actualmente.</a:t>
            </a:r>
            <a:endParaRPr lang="es-MX" sz="3600" u="sng" dirty="0">
              <a:latin typeface="Franklin Gothic Book" panose="020B05030201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23" y="894636"/>
            <a:ext cx="9948672" cy="707870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r>
              <a:rPr lang="es-ES_tradnl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Instituto de Transparencia,  Acceso a la Información Pública, Protección de Datos Personales y Rendición de Cuentas de la Ciudad de México</a:t>
            </a:r>
          </a:p>
        </p:txBody>
      </p:sp>
      <p:sp>
        <p:nvSpPr>
          <p:cNvPr id="18" name="Rectángulo 70">
            <a:extLst>
              <a:ext uri="{FF2B5EF4-FFF2-40B4-BE49-F238E27FC236}">
                <a16:creationId xmlns:a16="http://schemas.microsoft.com/office/drawing/2014/main" id="{F65784AD-4CB4-4617-9DA8-B0E27341CAC2}"/>
              </a:ext>
            </a:extLst>
          </p:cNvPr>
          <p:cNvSpPr/>
          <p:nvPr/>
        </p:nvSpPr>
        <p:spPr>
          <a:xfrm>
            <a:off x="701679" y="4418036"/>
            <a:ext cx="1563899" cy="1711304"/>
          </a:xfrm>
          <a:prstGeom prst="rect">
            <a:avLst/>
          </a:prstGeom>
          <a:noFill/>
        </p:spPr>
        <p:txBody>
          <a:bodyPr lIns="91425" tIns="45712" rIns="91425" bIns="45712" anchor="ctr"/>
          <a:lstStyle/>
          <a:p>
            <a:pPr algn="ctr">
              <a:defRPr/>
            </a:pPr>
            <a:endParaRPr lang="es-MX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ángulo 71">
            <a:extLst>
              <a:ext uri="{FF2B5EF4-FFF2-40B4-BE49-F238E27FC236}">
                <a16:creationId xmlns:a16="http://schemas.microsoft.com/office/drawing/2014/main" id="{152E0903-6D4B-4B6A-BBC3-BF9EDC59D29D}"/>
              </a:ext>
            </a:extLst>
          </p:cNvPr>
          <p:cNvSpPr/>
          <p:nvPr/>
        </p:nvSpPr>
        <p:spPr>
          <a:xfrm>
            <a:off x="2343155" y="4413913"/>
            <a:ext cx="1560641" cy="1685262"/>
          </a:xfrm>
          <a:prstGeom prst="rect">
            <a:avLst/>
          </a:prstGeom>
          <a:noFill/>
        </p:spPr>
        <p:txBody>
          <a:bodyPr lIns="91425" tIns="45712" rIns="91425" bIns="45712" anchor="ctr"/>
          <a:lstStyle/>
          <a:p>
            <a:pPr algn="ctr">
              <a:defRPr/>
            </a:pPr>
            <a:r>
              <a:rPr lang="es-MX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0" name="Rectángulo 72">
            <a:extLst>
              <a:ext uri="{FF2B5EF4-FFF2-40B4-BE49-F238E27FC236}">
                <a16:creationId xmlns:a16="http://schemas.microsoft.com/office/drawing/2014/main" id="{1C8EECC7-6EC8-424A-9DFF-E23B8589F744}"/>
              </a:ext>
            </a:extLst>
          </p:cNvPr>
          <p:cNvSpPr/>
          <p:nvPr/>
        </p:nvSpPr>
        <p:spPr>
          <a:xfrm>
            <a:off x="3873505" y="4413913"/>
            <a:ext cx="1620917" cy="1685262"/>
          </a:xfrm>
          <a:prstGeom prst="rect">
            <a:avLst/>
          </a:prstGeom>
          <a:noFill/>
        </p:spPr>
        <p:txBody>
          <a:bodyPr lIns="91425" tIns="45712" rIns="91425" bIns="45712" anchor="ctr"/>
          <a:lstStyle/>
          <a:p>
            <a:pPr algn="ctr">
              <a:defRPr/>
            </a:pP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ángulo 73">
            <a:extLst>
              <a:ext uri="{FF2B5EF4-FFF2-40B4-BE49-F238E27FC236}">
                <a16:creationId xmlns:a16="http://schemas.microsoft.com/office/drawing/2014/main" id="{4AA67573-AD14-49B7-879E-E051852C2AFD}"/>
              </a:ext>
            </a:extLst>
          </p:cNvPr>
          <p:cNvSpPr/>
          <p:nvPr/>
        </p:nvSpPr>
        <p:spPr>
          <a:xfrm>
            <a:off x="5489580" y="4428201"/>
            <a:ext cx="1620917" cy="1685262"/>
          </a:xfrm>
          <a:prstGeom prst="rect">
            <a:avLst/>
          </a:prstGeom>
          <a:noFill/>
        </p:spPr>
        <p:txBody>
          <a:bodyPr lIns="91425" tIns="45712" rIns="91425" bIns="45712" anchor="ctr"/>
          <a:lstStyle/>
          <a:p>
            <a:pPr algn="ctr">
              <a:defRPr/>
            </a:pPr>
            <a:endParaRPr lang="es-MX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ángulo 74">
            <a:extLst>
              <a:ext uri="{FF2B5EF4-FFF2-40B4-BE49-F238E27FC236}">
                <a16:creationId xmlns:a16="http://schemas.microsoft.com/office/drawing/2014/main" id="{50038813-F043-4B51-A5F2-9737EB419E7D}"/>
              </a:ext>
            </a:extLst>
          </p:cNvPr>
          <p:cNvSpPr/>
          <p:nvPr/>
        </p:nvSpPr>
        <p:spPr>
          <a:xfrm>
            <a:off x="7112005" y="4409151"/>
            <a:ext cx="1620917" cy="1685262"/>
          </a:xfrm>
          <a:prstGeom prst="rect">
            <a:avLst/>
          </a:prstGeom>
          <a:noFill/>
        </p:spPr>
        <p:txBody>
          <a:bodyPr lIns="91425" tIns="45712" rIns="91425" bIns="45712" anchor="ctr"/>
          <a:lstStyle/>
          <a:p>
            <a:pPr algn="ctr">
              <a:defRPr/>
            </a:pPr>
            <a:endParaRPr lang="es-MX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690603554"/>
              </p:ext>
            </p:extLst>
          </p:nvPr>
        </p:nvGraphicFramePr>
        <p:xfrm>
          <a:off x="178559" y="3305989"/>
          <a:ext cx="9871335" cy="239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823" y="5270832"/>
            <a:ext cx="161494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Artículos LTAIPRCCDMX: 37-87</a:t>
            </a:r>
          </a:p>
        </p:txBody>
      </p:sp>
    </p:spTree>
    <p:extLst>
      <p:ext uri="{BB962C8B-B14F-4D97-AF65-F5344CB8AC3E}">
        <p14:creationId xmlns:p14="http://schemas.microsoft.com/office/powerpoint/2010/main" val="190299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37551456"/>
              </p:ext>
            </p:extLst>
          </p:nvPr>
        </p:nvGraphicFramePr>
        <p:xfrm>
          <a:off x="283441" y="1407695"/>
          <a:ext cx="6828453" cy="350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48" y="1509241"/>
            <a:ext cx="3289262" cy="37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67564"/>
            <a:ext cx="5252484" cy="707870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lvl="0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VERIFICACIÓN DE LAS OBLIGACIONES DE TRANSPARENCIA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52484" y="1187678"/>
            <a:ext cx="4572000" cy="8172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12" rIns="91425" bIns="45712">
            <a:spAutoFit/>
          </a:bodyPr>
          <a:lstStyle/>
          <a:p>
            <a:pPr algn="ctr"/>
            <a:r>
              <a:rPr lang="es-ES_tradnl" sz="1400" dirty="0">
                <a:latin typeface="Franklin Gothic Book" panose="020B0503020102020204" pitchFamily="34" charset="0"/>
              </a:rPr>
              <a:t>El Instituto </a:t>
            </a:r>
            <a:r>
              <a:rPr lang="es-ES_tradnl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verificará</a:t>
            </a:r>
            <a:r>
              <a:rPr lang="es-ES_tradnl" sz="1400" dirty="0">
                <a:latin typeface="Franklin Gothic Book" panose="020B0503020102020204" pitchFamily="34" charset="0"/>
              </a:rPr>
              <a:t> el cumplimiento de las obligaciones de transparencia ya sea de </a:t>
            </a:r>
            <a:r>
              <a:rPr lang="es-ES_tradnl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oficio o a petición de los particulares</a:t>
            </a:r>
            <a:r>
              <a:rPr lang="es-ES_tradnl" sz="1400" dirty="0">
                <a:latin typeface="Franklin Gothic Book" panose="020B0503020102020204" pitchFamily="34" charset="0"/>
              </a:rPr>
              <a:t>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926280300"/>
              </p:ext>
            </p:extLst>
          </p:nvPr>
        </p:nvGraphicFramePr>
        <p:xfrm>
          <a:off x="169672" y="2147772"/>
          <a:ext cx="9833864" cy="320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Business background design Free Vector">
            <a:extLst>
              <a:ext uri="{FF2B5EF4-FFF2-40B4-BE49-F238E27FC236}">
                <a16:creationId xmlns:a16="http://schemas.microsoft.com/office/drawing/2014/main" id="{4291E171-CA08-496E-BDEE-74C211F7B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t="14483" r="13791" b="13233"/>
          <a:stretch/>
        </p:blipFill>
        <p:spPr bwMode="auto">
          <a:xfrm>
            <a:off x="1143000" y="1675434"/>
            <a:ext cx="2222447" cy="19911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" y="5227604"/>
            <a:ext cx="1472184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</a:rPr>
              <a:t>Art. LTAIPRCCDMX: 148-155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0" name="9 Llamada de flecha a la izquierda"/>
          <p:cNvSpPr/>
          <p:nvPr/>
        </p:nvSpPr>
        <p:spPr>
          <a:xfrm rot="21147313">
            <a:off x="6370863" y="2340122"/>
            <a:ext cx="1710088" cy="747516"/>
          </a:xfrm>
          <a:prstGeom prst="leftArrowCallo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14" tIns="35658" rIns="71314" bIns="35658"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Posibles vistas al OIC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374205" y="1099180"/>
            <a:ext cx="7485321" cy="984865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MX" sz="4000" b="1" dirty="0">
                <a:solidFill>
                  <a:srgbClr val="00B0F0"/>
                </a:solidFill>
              </a:rPr>
              <a:t> 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77019A9-B2EB-492F-B746-47FF2523D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713018"/>
              </p:ext>
            </p:extLst>
          </p:nvPr>
        </p:nvGraphicFramePr>
        <p:xfrm>
          <a:off x="206138" y="1622039"/>
          <a:ext cx="7498190" cy="189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3158313"/>
            <a:ext cx="3675888" cy="21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5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fodf.org.mx/images/img_infome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0" y="2929674"/>
            <a:ext cx="3238500" cy="2516188"/>
          </a:xfrm>
          <a:prstGeom prst="rect">
            <a:avLst/>
          </a:prstGeom>
          <a:noFill/>
        </p:spPr>
      </p:pic>
      <p:pic>
        <p:nvPicPr>
          <p:cNvPr id="19460" name="Picture 4" descr="http://www.infodf.org.mx/images/img_oi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5103" y="2934833"/>
            <a:ext cx="3238500" cy="251618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883373"/>
            <a:ext cx="3405246" cy="461649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s-MX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Solicitud de información </a:t>
            </a:r>
            <a:endParaRPr lang="es-ES" sz="24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00784" y="1513543"/>
            <a:ext cx="6665975" cy="1477311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ctr"/>
            <a:r>
              <a:rPr lang="es-MX" dirty="0">
                <a:latin typeface="Franklin Gothic Book" panose="020B0503020102020204" pitchFamily="34" charset="0"/>
              </a:rPr>
              <a:t>Toda persona por sí o por medio de representante, tiene derecho a presentar una solicitud de acceso a la información, sin necesidad de sustentar justificación o motivación alguna y tendrá acceso gratuito a la información pública y a sus datos personales en poder de los sujetos obligados, salvo los casos de excepción.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  <p:pic>
        <p:nvPicPr>
          <p:cNvPr id="19464" name="Picture 8" descr="http://infodf.org.mx/cursosipot/img/hea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5246" y="3621024"/>
            <a:ext cx="3251585" cy="93817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" y="5228399"/>
            <a:ext cx="1444752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192-222</a:t>
            </a:r>
            <a:endParaRPr lang="es-E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15147" y="2762031"/>
            <a:ext cx="4409816" cy="1754310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ctr"/>
            <a:r>
              <a:rPr lang="es-MX" dirty="0">
                <a:latin typeface="Franklin Gothic Book" panose="020B0503020102020204" pitchFamily="34" charset="0"/>
              </a:rPr>
              <a:t>La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Unidad de Transparencia </a:t>
            </a:r>
            <a:r>
              <a:rPr lang="es-MX" dirty="0">
                <a:latin typeface="Franklin Gothic Book" panose="020B0503020102020204" pitchFamily="34" charset="0"/>
              </a:rPr>
              <a:t>auxiliará a los particulares para elaborar las solicitudes. </a:t>
            </a:r>
          </a:p>
          <a:p>
            <a:pPr algn="ctr"/>
            <a:r>
              <a:rPr lang="es-MX" dirty="0">
                <a:latin typeface="Franklin Gothic Book" panose="020B0503020102020204" pitchFamily="34" charset="0"/>
              </a:rPr>
              <a:t>El derecho de acceso a la información pública, se ejercerá a través de la presentación de una solicitud de información.</a:t>
            </a:r>
          </a:p>
        </p:txBody>
      </p:sp>
      <p:pic>
        <p:nvPicPr>
          <p:cNvPr id="5" name="Picture 2" descr="http://www.infodf.org.mx/images/infografia_como_solici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" y="1244053"/>
            <a:ext cx="9070847" cy="2815883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5233558"/>
            <a:ext cx="1324475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192-222</a:t>
            </a:r>
            <a:endParaRPr lang="es-E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5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945389"/>
            <a:ext cx="8357616" cy="5262959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MX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Especificaciones del curso</a:t>
            </a:r>
          </a:p>
          <a:p>
            <a:endParaRPr lang="es-MX" sz="2400" b="1" cap="small" dirty="0">
              <a:latin typeface="Franklin Gothic Book" panose="020B0503020102020204" pitchFamily="34" charset="0"/>
            </a:endParaRPr>
          </a:p>
          <a:p>
            <a:pPr marL="457109" indent="-457109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Duración total del curso :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3 horas</a:t>
            </a:r>
            <a:r>
              <a:rPr lang="es-MX" dirty="0">
                <a:latin typeface="Franklin Gothic Book" panose="020B0503020102020204" pitchFamily="34" charset="0"/>
              </a:rPr>
              <a:t>.</a:t>
            </a:r>
          </a:p>
          <a:p>
            <a:pPr marL="457109" indent="-457109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Sesión de preguntas: Se podrán realizar durante la exposición del instructor. </a:t>
            </a:r>
          </a:p>
          <a:p>
            <a:pPr marL="457109" indent="-457109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Evaluación: Se realizará un cuestionario al finalizar la sesión, para lo cual se contará con un tiempo de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20 minutos</a:t>
            </a:r>
            <a:r>
              <a:rPr lang="es-MX" dirty="0">
                <a:latin typeface="Franklin Gothic Book" panose="020B0503020102020204" pitchFamily="34" charset="0"/>
              </a:rPr>
              <a:t>.  </a:t>
            </a:r>
          </a:p>
          <a:p>
            <a:pPr marL="457109" indent="-457109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El curso lo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acreditará</a:t>
            </a:r>
            <a:r>
              <a:rPr lang="es-MX" dirty="0">
                <a:latin typeface="Franklin Gothic Book" panose="020B0503020102020204" pitchFamily="34" charset="0"/>
              </a:rPr>
              <a:t> aquel participante que:</a:t>
            </a:r>
          </a:p>
          <a:p>
            <a:pPr marL="971355" lvl="1" indent="-514246" algn="just">
              <a:buFont typeface="+mj-lt"/>
              <a:buAutoNum type="romanLcPeriod"/>
            </a:pPr>
            <a:r>
              <a:rPr lang="es-MX" dirty="0">
                <a:latin typeface="Franklin Gothic Book" panose="020B0503020102020204" pitchFamily="34" charset="0"/>
              </a:rPr>
              <a:t>Asista y permanezca a lo largo de la duración del curso, para lo cual, tendrá que firmar la lista de asistencia. </a:t>
            </a:r>
          </a:p>
          <a:p>
            <a:pPr marL="971355" lvl="1" indent="-514246" algn="just">
              <a:buFont typeface="+mj-lt"/>
              <a:buAutoNum type="romanLcPeriod"/>
            </a:pPr>
            <a:r>
              <a:rPr lang="es-MX" dirty="0">
                <a:latin typeface="Franklin Gothic Book" panose="020B0503020102020204" pitchFamily="34" charset="0"/>
              </a:rPr>
              <a:t>Realice y entregue al instructor la evaluación al final del curso.</a:t>
            </a:r>
          </a:p>
          <a:p>
            <a:r>
              <a:rPr lang="es-MX" dirty="0">
                <a:latin typeface="Franklin Gothic Book" panose="020B0503020102020204" pitchFamily="34" charset="0"/>
              </a:rPr>
              <a:t>	</a:t>
            </a:r>
          </a:p>
          <a:p>
            <a:r>
              <a:rPr lang="es-MX" b="1" dirty="0">
                <a:latin typeface="Franklin Gothic Book" panose="020B0503020102020204" pitchFamily="34" charset="0"/>
              </a:rPr>
              <a:t>	</a:t>
            </a:r>
            <a:endParaRPr lang="es-MX" dirty="0">
              <a:latin typeface="Franklin Gothic Book" panose="020B0503020102020204" pitchFamily="34" charset="0"/>
            </a:endParaRPr>
          </a:p>
          <a:p>
            <a:r>
              <a:rPr lang="es-MX" dirty="0">
                <a:latin typeface="Franklin Gothic Book" panose="020B0503020102020204" pitchFamily="34" charset="0"/>
              </a:rPr>
              <a:t>			</a:t>
            </a:r>
          </a:p>
          <a:p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			Se darán 10 minutos de tolerancia al para iniciar el curso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ES" dirty="0"/>
          </a:p>
        </p:txBody>
      </p:sp>
      <p:pic>
        <p:nvPicPr>
          <p:cNvPr id="144387" name="Picture 3" descr="C:\Users\dayana.sevilla\AppData\Local\Microsoft\Windows\INetCache\IE\31YOSGW3\eye-2387853_960_720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257" y="4522917"/>
            <a:ext cx="911994" cy="767615"/>
          </a:xfrm>
          <a:prstGeom prst="rect">
            <a:avLst/>
          </a:prstGeom>
          <a:noFill/>
        </p:spPr>
      </p:pic>
      <p:pic>
        <p:nvPicPr>
          <p:cNvPr id="144389" name="Picture 5" descr="Resultado de imagen para infodf image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537" y="3236977"/>
            <a:ext cx="3164841" cy="257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063773"/>
            <a:ext cx="4262611" cy="369316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Requisitos mínimos para su presentación 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4259" y="1536193"/>
            <a:ext cx="4527911" cy="3416304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marL="342872" indent="-342872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Descripción de los documentos;</a:t>
            </a:r>
          </a:p>
          <a:p>
            <a:pPr marL="342872" indent="-342872" algn="just">
              <a:buFont typeface="+mj-lt"/>
              <a:buAutoNum type="arabicPeriod"/>
            </a:pPr>
            <a:endParaRPr lang="es-MX" dirty="0">
              <a:latin typeface="Franklin Gothic Book" panose="020B0503020102020204" pitchFamily="34" charset="0"/>
            </a:endParaRPr>
          </a:p>
          <a:p>
            <a:pPr marL="342872" indent="-342872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Lugar o medio para recibir notificaciones. En caso de que no señalarlo se realizarán por en los estrados de la Unidad de Transparencia;  </a:t>
            </a:r>
          </a:p>
          <a:p>
            <a:pPr marL="342872" indent="-342872" algn="just">
              <a:buFont typeface="+mj-lt"/>
              <a:buAutoNum type="arabicPeriod"/>
            </a:pPr>
            <a:endParaRPr lang="es-MX" dirty="0">
              <a:latin typeface="Franklin Gothic Book" panose="020B0503020102020204" pitchFamily="34" charset="0"/>
            </a:endParaRPr>
          </a:p>
          <a:p>
            <a:pPr marL="342872" indent="-342872" algn="just">
              <a:buFont typeface="+mj-lt"/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La modalidad en la que prefiere se otorgue la información. (imágenes- Puede ser mediante consulta directa, copias simples, certificadas, digitalizadas, u otro medio electrónico)</a:t>
            </a:r>
          </a:p>
        </p:txBody>
      </p:sp>
      <p:pic>
        <p:nvPicPr>
          <p:cNvPr id="8" name="7 Imagen" descr="Screenshot_2019-03-19 INFOMEX-CIUDAD DE MÉX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261872"/>
            <a:ext cx="5140952" cy="329183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33672" y="5033519"/>
            <a:ext cx="5642956" cy="5232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El Derecho de Acceso a la información Pública </a:t>
            </a:r>
            <a:r>
              <a:rPr lang="es-MX" sz="1400" b="1" dirty="0">
                <a:solidFill>
                  <a:schemeClr val="tx1"/>
                </a:solidFill>
              </a:rPr>
              <a:t>será gratuito</a:t>
            </a:r>
            <a:r>
              <a:rPr lang="es-MX" sz="1400" dirty="0">
                <a:solidFill>
                  <a:schemeClr val="tx1"/>
                </a:solidFill>
              </a:rPr>
              <a:t> ( salvo excepciones)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" y="5225956"/>
            <a:ext cx="1316736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</a:rPr>
              <a:t>Art. LTAIPRCCDMX: 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</a:rPr>
              <a:t>199</a:t>
            </a:r>
          </a:p>
        </p:txBody>
      </p:sp>
    </p:spTree>
    <p:extLst>
      <p:ext uri="{BB962C8B-B14F-4D97-AF65-F5344CB8AC3E}">
        <p14:creationId xmlns:p14="http://schemas.microsoft.com/office/powerpoint/2010/main" val="441109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1988" y="1060104"/>
            <a:ext cx="9892403" cy="1323423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pPr algn="just"/>
            <a:r>
              <a:rPr lang="es-MX" sz="2000" dirty="0">
                <a:latin typeface="Franklin Gothic Book" panose="020B0503020102020204" pitchFamily="34" charset="0"/>
              </a:rPr>
              <a:t>La respuesta a la solicitud debe ser notificada al interesado en un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máximo de 9 días</a:t>
            </a:r>
            <a:r>
              <a:rPr lang="es-MX" sz="2000" dirty="0">
                <a:latin typeface="Franklin Gothic Book" panose="020B0503020102020204" pitchFamily="34" charset="0"/>
              </a:rPr>
              <a:t>, excepcionalmente, se podrá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ampliarse hasta por 7 días </a:t>
            </a:r>
            <a:r>
              <a:rPr lang="es-MX" sz="2000" dirty="0">
                <a:latin typeface="Franklin Gothic Book" panose="020B0503020102020204" pitchFamily="34" charset="0"/>
              </a:rPr>
              <a:t>más, siempre que existan razones fundadas y motivadas, debiendo comunicarse las razones de la ampliación antes del vencimiento del plazo a través del medio señalado para ello. </a:t>
            </a:r>
            <a:endParaRPr lang="es-MX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39938" name="Picture 2" descr="http://www.infodf.org.mx/images/infografia_para_que_sir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3858" y="2568283"/>
            <a:ext cx="5554471" cy="231818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5261608"/>
            <a:ext cx="161494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</a:rPr>
              <a:t>Artículos LTAIPRCCDMX: 200,203 y 212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7" name="Rectángulo 35">
            <a:extLst>
              <a:ext uri="{FF2B5EF4-FFF2-40B4-BE49-F238E27FC236}">
                <a16:creationId xmlns:a16="http://schemas.microsoft.com/office/drawing/2014/main" id="{174789D3-CF07-41ED-A7E7-3E45F6592CB4}"/>
              </a:ext>
            </a:extLst>
          </p:cNvPr>
          <p:cNvSpPr/>
          <p:nvPr/>
        </p:nvSpPr>
        <p:spPr>
          <a:xfrm>
            <a:off x="101988" y="2560310"/>
            <a:ext cx="3528180" cy="24290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1314" tIns="35658" rIns="71314" bIns="35658" anchor="ctr">
            <a:noAutofit/>
          </a:bodyPr>
          <a:lstStyle/>
          <a:p>
            <a:pPr algn="just"/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caso de que la reproducción de la información exceda 60 fojas,  a partir de la foja 61 el sujeto obligado podrá cobrar la reproducción de la información solicitada. </a:t>
            </a:r>
          </a:p>
          <a:p>
            <a:pPr algn="just"/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Entendiendo que las primeras 60 fojas son gratuitas</a:t>
            </a:r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8" name="Grupo 5">
            <a:extLst>
              <a:ext uri="{FF2B5EF4-FFF2-40B4-BE49-F238E27FC236}">
                <a16:creationId xmlns:a16="http://schemas.microsoft.com/office/drawing/2014/main" id="{E8EF0EEC-A803-46BA-AEF0-1B453269FA90}"/>
              </a:ext>
            </a:extLst>
          </p:cNvPr>
          <p:cNvGrpSpPr/>
          <p:nvPr/>
        </p:nvGrpSpPr>
        <p:grpSpPr>
          <a:xfrm>
            <a:off x="2846672" y="4435368"/>
            <a:ext cx="1566992" cy="1094314"/>
            <a:chOff x="2028109" y="2621280"/>
            <a:chExt cx="1837944" cy="1615440"/>
          </a:xfrm>
        </p:grpSpPr>
        <p:pic>
          <p:nvPicPr>
            <p:cNvPr id="10" name="Gráfico 2" descr="Carpeta">
              <a:extLst>
                <a:ext uri="{FF2B5EF4-FFF2-40B4-BE49-F238E27FC236}">
                  <a16:creationId xmlns:a16="http://schemas.microsoft.com/office/drawing/2014/main" id="{4287B0C6-0197-41DD-AEB2-969B413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28109" y="2621280"/>
              <a:ext cx="1615440" cy="1615440"/>
            </a:xfrm>
            <a:prstGeom prst="rect">
              <a:avLst/>
            </a:prstGeom>
          </p:spPr>
        </p:pic>
        <p:pic>
          <p:nvPicPr>
            <p:cNvPr id="11" name="Gráfico 4" descr="Dinero">
              <a:extLst>
                <a:ext uri="{FF2B5EF4-FFF2-40B4-BE49-F238E27FC236}">
                  <a16:creationId xmlns:a16="http://schemas.microsoft.com/office/drawing/2014/main" id="{16A96E19-06E7-4AE7-ADCC-BFFC9D96D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35829" y="2737017"/>
              <a:ext cx="1030224" cy="1030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27697935"/>
              </p:ext>
            </p:extLst>
          </p:nvPr>
        </p:nvGraphicFramePr>
        <p:xfrm>
          <a:off x="267911" y="1088138"/>
          <a:ext cx="9808777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" y="5240259"/>
            <a:ext cx="1280160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</a:rPr>
              <a:t>Art. LTAIPRCCDMX: 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</a:rPr>
              <a:t>192-222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13910703"/>
              </p:ext>
            </p:extLst>
          </p:nvPr>
        </p:nvGraphicFramePr>
        <p:xfrm>
          <a:off x="372608" y="1075075"/>
          <a:ext cx="7064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580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980393"/>
            <a:ext cx="6298292" cy="540062"/>
          </a:xfrm>
        </p:spPr>
        <p:txBody>
          <a:bodyPr>
            <a:normAutofit/>
          </a:bodyPr>
          <a:lstStyle/>
          <a:p>
            <a:pPr lvl="0" algn="l"/>
            <a:r>
              <a:rPr lang="es-MX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Clasificación y desclasificación de la información </a:t>
            </a:r>
            <a:endParaRPr lang="es-ES" sz="24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928556"/>
              </p:ext>
            </p:extLst>
          </p:nvPr>
        </p:nvGraphicFramePr>
        <p:xfrm>
          <a:off x="3597708" y="3609475"/>
          <a:ext cx="4947387" cy="138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13 Imagen" descr="Diferentes tipos de “finanzas”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8" y="3728347"/>
            <a:ext cx="2961908" cy="115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48654" y="1520455"/>
            <a:ext cx="9187370" cy="1815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8" tIns="45714" rIns="91428" bIns="45714">
            <a:spAutoFit/>
          </a:bodyPr>
          <a:lstStyle/>
          <a:p>
            <a:pPr algn="just"/>
            <a:r>
              <a:rPr lang="es-MX" altLang="es-MX" sz="1600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La Ley reconoce que </a:t>
            </a:r>
            <a:r>
              <a:rPr lang="es-MX" altLang="es-MX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toda la información </a:t>
            </a:r>
            <a:r>
              <a:rPr lang="es-MX" altLang="es-MX" sz="1600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generada, administrada o en posesión de los sujetos obligados </a:t>
            </a:r>
            <a:r>
              <a:rPr lang="es-MX" altLang="es-MX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es pública</a:t>
            </a:r>
            <a:r>
              <a:rPr lang="es-MX" altLang="es-MX" sz="1600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, considera un bien común de dominio público, accesible a cualquier persona; sin embargo, también considera algunas </a:t>
            </a:r>
            <a:r>
              <a:rPr lang="es-MX" altLang="es-MX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excepcione</a:t>
            </a:r>
            <a:r>
              <a:rPr lang="es-MX" altLang="es-MX" sz="1600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 tendientes a </a:t>
            </a:r>
            <a:r>
              <a:rPr lang="es-MX" altLang="es-MX" sz="1600" b="1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proteger el interés público y la vida privada de las personas</a:t>
            </a:r>
            <a:r>
              <a:rPr lang="es-MX" altLang="es-MX" sz="1600" dirty="0">
                <a:solidFill>
                  <a:schemeClr val="tx1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s-MX" altLang="es-MX" sz="1600" dirty="0">
              <a:solidFill>
                <a:schemeClr val="tx1"/>
              </a:solidFill>
              <a:latin typeface="Franklin Gothic Book" panose="020B050302010202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La información bajo alguno de los supuestos de excepción es susceptible de clasificarse de dos maneras: </a:t>
            </a:r>
            <a:endParaRPr lang="es-E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" y="5213574"/>
            <a:ext cx="1344168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169</a:t>
            </a:r>
          </a:p>
        </p:txBody>
      </p:sp>
    </p:spTree>
    <p:extLst>
      <p:ext uri="{BB962C8B-B14F-4D97-AF65-F5344CB8AC3E}">
        <p14:creationId xmlns:p14="http://schemas.microsoft.com/office/powerpoint/2010/main" val="40572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12644" y="1809556"/>
            <a:ext cx="8592444" cy="1857671"/>
            <a:chOff x="3226612" y="2090443"/>
            <a:chExt cx="5431162" cy="783989"/>
          </a:xfrm>
        </p:grpSpPr>
        <p:sp>
          <p:nvSpPr>
            <p:cNvPr id="5" name="Rectángulo: esquinas redondeadas 3">
              <a:extLst>
                <a:ext uri="{FF2B5EF4-FFF2-40B4-BE49-F238E27FC236}">
                  <a16:creationId xmlns:a16="http://schemas.microsoft.com/office/drawing/2014/main" id="{7DC03881-C870-4A19-8FB2-C5D8C1938F37}"/>
                </a:ext>
              </a:extLst>
            </p:cNvPr>
            <p:cNvSpPr/>
            <p:nvPr/>
          </p:nvSpPr>
          <p:spPr>
            <a:xfrm>
              <a:off x="3226612" y="2100382"/>
              <a:ext cx="1643562" cy="7740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La información clasificada como reservada, podrá permanecer con tal carácter hasta por un periodo de </a:t>
              </a:r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tres años </a:t>
              </a:r>
              <a:r>
                <a:rPr lang="es-MX" sz="1400" dirty="0">
                  <a:solidFill>
                    <a:schemeClr val="tx1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 partir de la fecha de clasificación.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96274FB-1ADA-412C-8405-64C249A2C40E}"/>
                </a:ext>
              </a:extLst>
            </p:cNvPr>
            <p:cNvSpPr txBox="1"/>
            <p:nvPr/>
          </p:nvSpPr>
          <p:spPr>
            <a:xfrm>
              <a:off x="4835357" y="2360841"/>
              <a:ext cx="541799" cy="220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800" b="1" dirty="0">
                  <a:solidFill>
                    <a:srgbClr val="7030A0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+</a:t>
              </a:r>
              <a:endParaRPr lang="es-MX" sz="1200" b="1" dirty="0">
                <a:solidFill>
                  <a:srgbClr val="7030A0"/>
                </a:solidFill>
                <a:latin typeface="Franklin Gothic Book" panose="020B05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7" name="CuadroTexto 17">
              <a:extLst>
                <a:ext uri="{FF2B5EF4-FFF2-40B4-BE49-F238E27FC236}">
                  <a16:creationId xmlns:a16="http://schemas.microsoft.com/office/drawing/2014/main" id="{DE84697D-FE33-44B7-ACF5-1E1FB2D6699D}"/>
                </a:ext>
              </a:extLst>
            </p:cNvPr>
            <p:cNvSpPr txBox="1"/>
            <p:nvPr/>
          </p:nvSpPr>
          <p:spPr>
            <a:xfrm>
              <a:off x="7066131" y="2400596"/>
              <a:ext cx="541798" cy="2208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800" b="1" dirty="0">
                  <a:solidFill>
                    <a:srgbClr val="7030A0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=</a:t>
              </a:r>
            </a:p>
          </p:txBody>
        </p:sp>
        <p:sp>
          <p:nvSpPr>
            <p:cNvPr id="8" name="Rectángulo: esquinas redondeadas 18">
              <a:extLst>
                <a:ext uri="{FF2B5EF4-FFF2-40B4-BE49-F238E27FC236}">
                  <a16:creationId xmlns:a16="http://schemas.microsoft.com/office/drawing/2014/main" id="{59DB5BBB-BD1F-49D1-8DAB-88E19B093D2F}"/>
                </a:ext>
              </a:extLst>
            </p:cNvPr>
            <p:cNvSpPr/>
            <p:nvPr/>
          </p:nvSpPr>
          <p:spPr>
            <a:xfrm>
              <a:off x="5450290" y="2090443"/>
              <a:ext cx="1736489" cy="7740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Podrá ampliarse hasta por </a:t>
              </a:r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dos años </a:t>
              </a:r>
              <a:r>
                <a:rPr lang="es-MX" sz="1400" dirty="0">
                  <a:solidFill>
                    <a:schemeClr val="tx1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más cuando subsistan las causas que dieron origen a su clasificación.</a:t>
              </a:r>
            </a:p>
          </p:txBody>
        </p:sp>
        <p:sp>
          <p:nvSpPr>
            <p:cNvPr id="9" name="Rectángulo: esquinas redondeadas 20">
              <a:extLst>
                <a:ext uri="{FF2B5EF4-FFF2-40B4-BE49-F238E27FC236}">
                  <a16:creationId xmlns:a16="http://schemas.microsoft.com/office/drawing/2014/main" id="{2B8D22ED-A271-405B-B2BF-22AE378F606B}"/>
                </a:ext>
              </a:extLst>
            </p:cNvPr>
            <p:cNvSpPr/>
            <p:nvPr/>
          </p:nvSpPr>
          <p:spPr>
            <a:xfrm>
              <a:off x="7605793" y="2265673"/>
              <a:ext cx="1051981" cy="5561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chemeClr val="accent5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5 años</a:t>
              </a:r>
              <a:r>
                <a:rPr lang="es-ES" sz="1400" dirty="0">
                  <a:solidFill>
                    <a:schemeClr val="tx1"/>
                  </a:solidFill>
                  <a:latin typeface="Franklin Gothic Book" panose="020B0503020102020204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, plazo máximo de reserva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419538" y="3969991"/>
            <a:ext cx="5683817" cy="1583786"/>
            <a:chOff x="2117282" y="3663615"/>
            <a:chExt cx="4756666" cy="1719115"/>
          </a:xfrm>
        </p:grpSpPr>
        <p:pic>
          <p:nvPicPr>
            <p:cNvPr id="11" name="Picture 2" descr="Resultado de imagen para información reservad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4980" y="3663615"/>
              <a:ext cx="3438229" cy="1719115"/>
            </a:xfrm>
            <a:prstGeom prst="rect">
              <a:avLst/>
            </a:prstGeom>
            <a:noFill/>
          </p:spPr>
        </p:pic>
        <p:sp>
          <p:nvSpPr>
            <p:cNvPr id="12" name="11 Rectángulo redondeado"/>
            <p:cNvSpPr/>
            <p:nvPr/>
          </p:nvSpPr>
          <p:spPr>
            <a:xfrm>
              <a:off x="5672469" y="4635796"/>
              <a:ext cx="1201479" cy="41467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2 años  </a:t>
              </a:r>
              <a:endPara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2117282" y="3663615"/>
              <a:ext cx="1158949" cy="48909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3 años </a:t>
              </a:r>
              <a:endPara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0" y="1027946"/>
            <a:ext cx="4589895" cy="40010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Tiempo de clasificación como reservada 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0" y="5229888"/>
            <a:ext cx="1289304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171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36">
            <a:extLst>
              <a:ext uri="{FF2B5EF4-FFF2-40B4-BE49-F238E27FC236}">
                <a16:creationId xmlns:a16="http://schemas.microsoft.com/office/drawing/2014/main" id="{E6B0879E-FBB5-4509-B9E5-CDA62713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62" y="2580831"/>
            <a:ext cx="8590360" cy="705114"/>
          </a:xfrm>
          <a:prstGeom prst="rect">
            <a:avLst/>
          </a:prstGeom>
          <a:noFill/>
          <a:ln>
            <a:noFill/>
          </a:ln>
        </p:spPr>
        <p:txBody>
          <a:bodyPr lIns="71314" tIns="35658" rIns="71314" bIns="356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endParaRPr lang="es-MX" altLang="es-MX" sz="17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144509" y="1567723"/>
            <a:ext cx="6018547" cy="3553320"/>
            <a:chOff x="5106839" y="1130875"/>
            <a:chExt cx="3672401" cy="2873999"/>
          </a:xfrm>
        </p:grpSpPr>
        <p:sp>
          <p:nvSpPr>
            <p:cNvPr id="34" name="Rectángulo: esquinas diagonales redondeadas 16">
              <a:extLst>
                <a:ext uri="{FF2B5EF4-FFF2-40B4-BE49-F238E27FC236}">
                  <a16:creationId xmlns:a16="http://schemas.microsoft.com/office/drawing/2014/main" id="{453683DF-2E00-417D-B2D1-0BEB00BC69EC}"/>
                </a:ext>
              </a:extLst>
            </p:cNvPr>
            <p:cNvSpPr/>
            <p:nvPr/>
          </p:nvSpPr>
          <p:spPr>
            <a:xfrm>
              <a:off x="6828618" y="2200239"/>
              <a:ext cx="1950621" cy="735271"/>
            </a:xfrm>
            <a:prstGeom prst="round2DiagRect">
              <a:avLst/>
            </a:prstGeom>
            <a:solidFill>
              <a:srgbClr val="CCECFF">
                <a:alpha val="30000"/>
              </a:srgbClr>
            </a:solidFill>
          </p:spPr>
          <p:txBody>
            <a:bodyPr lIns="71323" tIns="35662" rIns="71323" bIns="35662" anchor="ctr"/>
            <a:lstStyle/>
            <a:p>
              <a:pPr algn="just">
                <a:defRPr/>
              </a:pP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II.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Expire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el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plazo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de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clasificación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35" name="Rectángulo: esquinas diagonales redondeadas 18">
              <a:extLst>
                <a:ext uri="{FF2B5EF4-FFF2-40B4-BE49-F238E27FC236}">
                  <a16:creationId xmlns:a16="http://schemas.microsoft.com/office/drawing/2014/main" id="{67509C05-70D5-40A1-8EFD-7A3DD880477E}"/>
                </a:ext>
              </a:extLst>
            </p:cNvPr>
            <p:cNvSpPr/>
            <p:nvPr/>
          </p:nvSpPr>
          <p:spPr>
            <a:xfrm>
              <a:off x="6828619" y="3269603"/>
              <a:ext cx="1950621" cy="735271"/>
            </a:xfrm>
            <a:prstGeom prst="round2DiagRect">
              <a:avLst/>
            </a:prstGeom>
            <a:solidFill>
              <a:srgbClr val="CCECFF">
                <a:alpha val="30000"/>
              </a:srgbClr>
            </a:solidFill>
          </p:spPr>
          <p:txBody>
            <a:bodyPr lIns="71323" tIns="35662" rIns="71323" bIns="35662" anchor="ctr"/>
            <a:lstStyle/>
            <a:p>
              <a:pPr algn="just">
                <a:defRPr/>
              </a:pP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III. Exista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resolución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de la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autoridad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competente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que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determine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que existe una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causa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de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interés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público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que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prevalece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sobre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la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reserva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de la información.</a:t>
              </a:r>
            </a:p>
          </p:txBody>
        </p:sp>
        <p:sp>
          <p:nvSpPr>
            <p:cNvPr id="36" name="Rectángulo: esquinas diagonales redondeadas 20">
              <a:extLst>
                <a:ext uri="{FF2B5EF4-FFF2-40B4-BE49-F238E27FC236}">
                  <a16:creationId xmlns:a16="http://schemas.microsoft.com/office/drawing/2014/main" id="{BF3CFFD6-EF49-45A8-B21E-6F14FBB116B9}"/>
                </a:ext>
              </a:extLst>
            </p:cNvPr>
            <p:cNvSpPr/>
            <p:nvPr/>
          </p:nvSpPr>
          <p:spPr>
            <a:xfrm>
              <a:off x="6828618" y="1130875"/>
              <a:ext cx="1950621" cy="735271"/>
            </a:xfrm>
            <a:prstGeom prst="round2DiagRect">
              <a:avLst/>
            </a:prstGeom>
            <a:solidFill>
              <a:srgbClr val="CCECFF">
                <a:alpha val="30000"/>
              </a:srgbClr>
            </a:solidFill>
          </p:spPr>
          <p:txBody>
            <a:bodyPr lIns="71323" tIns="35662" rIns="71323" bIns="35662" anchor="ctr"/>
            <a:lstStyle/>
            <a:p>
              <a:pPr algn="just">
                <a:defRPr/>
              </a:pP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I. Se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extingan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las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causas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que dieron </a:t>
              </a:r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origen</a:t>
              </a:r>
              <a:r>
                <a:rPr lang="es-MX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 a su clasificación.</a:t>
              </a:r>
            </a:p>
          </p:txBody>
        </p:sp>
        <p:sp>
          <p:nvSpPr>
            <p:cNvPr id="37" name="36 Rectángulo redondeado"/>
            <p:cNvSpPr/>
            <p:nvPr/>
          </p:nvSpPr>
          <p:spPr>
            <a:xfrm>
              <a:off x="5106839" y="2235438"/>
              <a:ext cx="1540392" cy="96396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wrap="square" anchor="ctr">
              <a:spAutoFit/>
            </a:bodyPr>
            <a:lstStyle/>
            <a:p>
              <a:pPr>
                <a:defRPr/>
              </a:pPr>
              <a:r>
                <a:rPr lang="es-MX" altLang="es-MX" sz="1600" dirty="0">
                  <a:latin typeface="Franklin Gothic Book" panose="020B0503020102020204" pitchFamily="34" charset="0"/>
                  <a:cs typeface="Tahoma" panose="020B0604030504040204" pitchFamily="34" charset="0"/>
                </a:rPr>
                <a:t>La información clasificada como </a:t>
              </a:r>
              <a:r>
                <a:rPr lang="es-MX" altLang="es-MX" sz="1600" b="1" dirty="0">
                  <a:latin typeface="Franklin Gothic Book" panose="020B0503020102020204" pitchFamily="34" charset="0"/>
                  <a:cs typeface="Tahoma" panose="020B0604030504040204" pitchFamily="34" charset="0"/>
                </a:rPr>
                <a:t>reservada será pública </a:t>
              </a:r>
              <a:r>
                <a:rPr lang="es-MX" altLang="es-MX" sz="1600" dirty="0">
                  <a:latin typeface="Franklin Gothic Book" panose="020B0503020102020204" pitchFamily="34" charset="0"/>
                  <a:cs typeface="Tahoma" panose="020B0604030504040204" pitchFamily="34" charset="0"/>
                </a:rPr>
                <a:t>cuando</a:t>
              </a:r>
              <a:r>
                <a:rPr lang="es-MX" altLang="es-MX" sz="1600" dirty="0">
                  <a:solidFill>
                    <a:schemeClr val="accent5">
                      <a:lumMod val="75000"/>
                    </a:schemeClr>
                  </a:solidFill>
                  <a:latin typeface="Franklin Gothic Book" panose="020B0503020102020204" pitchFamily="34" charset="0"/>
                  <a:cs typeface="Tahoma" panose="020B0604030504040204" pitchFamily="34" charset="0"/>
                </a:rPr>
                <a:t>: </a:t>
              </a:r>
            </a:p>
          </p:txBody>
        </p:sp>
        <p:sp>
          <p:nvSpPr>
            <p:cNvPr id="38" name="37 Abrir llave"/>
            <p:cNvSpPr/>
            <p:nvPr/>
          </p:nvSpPr>
          <p:spPr>
            <a:xfrm>
              <a:off x="6564779" y="1365015"/>
              <a:ext cx="208038" cy="2546439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6163056" y="2206953"/>
            <a:ext cx="3791719" cy="1751317"/>
            <a:chOff x="4822193" y="1219667"/>
            <a:chExt cx="3988068" cy="1086760"/>
          </a:xfrm>
        </p:grpSpPr>
        <p:grpSp>
          <p:nvGrpSpPr>
            <p:cNvPr id="40" name="Grupo 6">
              <a:extLst>
                <a:ext uri="{FF2B5EF4-FFF2-40B4-BE49-F238E27FC236}">
                  <a16:creationId xmlns:a16="http://schemas.microsoft.com/office/drawing/2014/main" id="{8ED998F8-F43D-483E-93FE-66312DB574DC}"/>
                </a:ext>
              </a:extLst>
            </p:cNvPr>
            <p:cNvGrpSpPr/>
            <p:nvPr/>
          </p:nvGrpSpPr>
          <p:grpSpPr>
            <a:xfrm>
              <a:off x="4822193" y="1219667"/>
              <a:ext cx="1455462" cy="1086760"/>
              <a:chOff x="4737100" y="2971800"/>
              <a:chExt cx="1816100" cy="1816100"/>
            </a:xfrm>
          </p:grpSpPr>
          <p:pic>
            <p:nvPicPr>
              <p:cNvPr id="44" name="Gráfico 3" descr="Carpeta abierta">
                <a:extLst>
                  <a:ext uri="{FF2B5EF4-FFF2-40B4-BE49-F238E27FC236}">
                    <a16:creationId xmlns:a16="http://schemas.microsoft.com/office/drawing/2014/main" id="{C54042CF-1D2B-41C1-9DF3-F15D4413E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737100" y="2971800"/>
                <a:ext cx="1816100" cy="1816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5" name="Gráfico 5" descr="Desbloquear">
                <a:extLst>
                  <a:ext uri="{FF2B5EF4-FFF2-40B4-BE49-F238E27FC236}">
                    <a16:creationId xmlns:a16="http://schemas.microsoft.com/office/drawing/2014/main" id="{8FB206AF-549C-4829-99F6-3CB75524CC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20326" y="3353711"/>
                <a:ext cx="1073943" cy="10739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1" name="40 Flecha derecha"/>
            <p:cNvSpPr/>
            <p:nvPr/>
          </p:nvSpPr>
          <p:spPr>
            <a:xfrm>
              <a:off x="6394542" y="1742173"/>
              <a:ext cx="947108" cy="23100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Gráfico 3" descr="Carpeta abierta">
              <a:extLst>
                <a:ext uri="{FF2B5EF4-FFF2-40B4-BE49-F238E27FC236}">
                  <a16:creationId xmlns:a16="http://schemas.microsoft.com/office/drawing/2014/main" id="{C54042CF-1D2B-41C1-9DF3-F15D4413E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54799" y="1219667"/>
              <a:ext cx="1455462" cy="1086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15 CuadroTexto"/>
          <p:cNvSpPr txBox="1"/>
          <p:nvPr/>
        </p:nvSpPr>
        <p:spPr>
          <a:xfrm>
            <a:off x="63392" y="1017965"/>
            <a:ext cx="3914248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Desclasificación de la información  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393" y="5236339"/>
            <a:ext cx="1381360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171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844533" y="3055683"/>
            <a:ext cx="42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CT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43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31301373"/>
              </p:ext>
            </p:extLst>
          </p:nvPr>
        </p:nvGraphicFramePr>
        <p:xfrm>
          <a:off x="590296" y="2176272"/>
          <a:ext cx="6368288" cy="204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48992"/>
            <a:ext cx="4572000" cy="707866"/>
          </a:xfrm>
          <a:prstGeom prst="rect">
            <a:avLst/>
          </a:prstGeom>
        </p:spPr>
        <p:txBody>
          <a:bodyPr lIns="91421" tIns="45710" rIns="91421" bIns="45710">
            <a:spAutoFit/>
          </a:bodyPr>
          <a:lstStyle/>
          <a:p>
            <a:r>
              <a:rPr lang="es-ES_tradnl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Recurso de Revisión</a:t>
            </a:r>
          </a:p>
          <a:p>
            <a:endParaRPr lang="es-MX" sz="20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550" y="1362695"/>
            <a:ext cx="8042602" cy="3139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mpd="thickThin">
            <a:solidFill>
              <a:schemeClr val="lt1"/>
            </a:solidFill>
          </a:ln>
        </p:spPr>
        <p:txBody>
          <a:bodyPr wrap="square" lIns="91421" tIns="45710" rIns="91421" bIns="45710">
            <a:spAutoFit/>
          </a:bodyPr>
          <a:lstStyle/>
          <a:p>
            <a:pPr algn="just"/>
            <a:r>
              <a:rPr lang="es-ES_tradnl" dirty="0">
                <a:latin typeface="Franklin Gothic Book" panose="020B0503020102020204" pitchFamily="34" charset="0"/>
              </a:rPr>
              <a:t>Es un medio de defensa con el que cuenta un solicitante de información que esté inconforme con la respuesta del Sujeto Obligado, tiene </a:t>
            </a:r>
            <a:r>
              <a:rPr lang="es-ES" b="1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días </a:t>
            </a:r>
            <a:r>
              <a:rPr lang="es-ES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de la notificación de la respuesta, o puede presentar el recurso a partir de la fecha que el sujeto obligado debió dar respuesta y no lo hizo.</a:t>
            </a:r>
          </a:p>
          <a:p>
            <a:r>
              <a:rPr lang="es-MX" dirty="0">
                <a:latin typeface="Franklin Gothic Book" panose="020B0503020102020204" pitchFamily="34" charset="0"/>
              </a:rPr>
              <a:t>Recurso de revisión procede, entre otras,  en contra de:</a:t>
            </a:r>
          </a:p>
          <a:p>
            <a:endParaRPr lang="es-MX" dirty="0">
              <a:latin typeface="Franklin Gothic Book" panose="020B0503020102020204" pitchFamily="34" charset="0"/>
            </a:endParaRP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Clasificación de información</a:t>
            </a: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Declaración de inexistencia </a:t>
            </a: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Falta de tramite de la solicitud </a:t>
            </a: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Entrega de información incompleta </a:t>
            </a: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Declaración de incompetencia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7214616" y="2519631"/>
            <a:ext cx="2945384" cy="16004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1" tIns="45710" rIns="91421" bIns="45710">
            <a:spAutoFit/>
          </a:bodyPr>
          <a:lstStyle/>
          <a:p>
            <a:pPr algn="just"/>
            <a:r>
              <a:rPr lang="es-ES_tradnl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IMPORTANTE:</a:t>
            </a:r>
            <a:r>
              <a:rPr lang="es-ES_tradnl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just"/>
            <a:r>
              <a:rPr lang="es-MX" sz="1400" b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Segunda impugnación</a:t>
            </a:r>
          </a:p>
          <a:p>
            <a:pPr algn="just"/>
            <a:r>
              <a:rPr lang="es-MX" sz="1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La respuesta que den los sujetos obligados en cumplimiento a la resolución a un recurso de revisión, es susceptible de ser impugnada por los particulares.</a:t>
            </a:r>
            <a:endParaRPr lang="es-MX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1550" y="5217646"/>
            <a:ext cx="161494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Artículos LTAIPRCCDMX: 233-254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2873686" y="4483030"/>
            <a:ext cx="7286314" cy="1169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just"/>
            <a:endParaRPr lang="es-MX" sz="1400" dirty="0">
              <a:latin typeface="Franklin Gothic Book" panose="020B0503020102020204" pitchFamily="34" charset="0"/>
            </a:endParaRPr>
          </a:p>
          <a:p>
            <a:pPr algn="just"/>
            <a:r>
              <a:rPr lang="es-MX" sz="1400" dirty="0">
                <a:latin typeface="Franklin Gothic Book" panose="020B0503020102020204" pitchFamily="34" charset="0"/>
              </a:rPr>
              <a:t>El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INAI </a:t>
            </a:r>
            <a:r>
              <a:rPr lang="es-MX" sz="1400" dirty="0">
                <a:latin typeface="Franklin Gothic Book" panose="020B0503020102020204" pitchFamily="34" charset="0"/>
              </a:rPr>
              <a:t>cuenta con una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facultad de atracción</a:t>
            </a:r>
            <a:r>
              <a:rPr lang="es-MX" sz="1400" dirty="0">
                <a:latin typeface="Franklin Gothic Book" panose="020B0503020102020204" pitchFamily="34" charset="0"/>
              </a:rPr>
              <a:t>, la cual le permite conocer y resolver los recursos  de los organismos garantes locales, en este caso del INFO  que por su interés o trascendencia así lo ameriten. Esta faculta puede ejercerse de oficio o a petición de los organismos garantes. </a:t>
            </a:r>
          </a:p>
          <a:p>
            <a:pPr algn="just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392603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8C0C2AA-2DF5-4DAC-ADB1-20AD9CF451C9}"/>
              </a:ext>
            </a:extLst>
          </p:cNvPr>
          <p:cNvGrpSpPr/>
          <p:nvPr/>
        </p:nvGrpSpPr>
        <p:grpSpPr>
          <a:xfrm>
            <a:off x="192024" y="1299693"/>
            <a:ext cx="9601199" cy="3138892"/>
            <a:chOff x="997635" y="1892356"/>
            <a:chExt cx="9232506" cy="4603090"/>
          </a:xfrm>
        </p:grpSpPr>
        <p:cxnSp>
          <p:nvCxnSpPr>
            <p:cNvPr id="5" name="7 Conector recto">
              <a:extLst>
                <a:ext uri="{FF2B5EF4-FFF2-40B4-BE49-F238E27FC236}">
                  <a16:creationId xmlns:a16="http://schemas.microsoft.com/office/drawing/2014/main" id="{4F0A71EC-02EA-4362-969E-76D369373651}"/>
                </a:ext>
              </a:extLst>
            </p:cNvPr>
            <p:cNvCxnSpPr>
              <a:cxnSpLocks/>
            </p:cNvCxnSpPr>
            <p:nvPr/>
          </p:nvCxnSpPr>
          <p:spPr>
            <a:xfrm>
              <a:off x="7913332" y="3011424"/>
              <a:ext cx="0" cy="503653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6 Conector recto">
              <a:extLst>
                <a:ext uri="{FF2B5EF4-FFF2-40B4-BE49-F238E27FC236}">
                  <a16:creationId xmlns:a16="http://schemas.microsoft.com/office/drawing/2014/main" id="{0A32F84E-F8E2-400D-953B-A5350891269F}"/>
                </a:ext>
              </a:extLst>
            </p:cNvPr>
            <p:cNvCxnSpPr/>
            <p:nvPr/>
          </p:nvCxnSpPr>
          <p:spPr>
            <a:xfrm>
              <a:off x="1949865" y="2852040"/>
              <a:ext cx="0" cy="648072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4 Conector recto">
              <a:extLst>
                <a:ext uri="{FF2B5EF4-FFF2-40B4-BE49-F238E27FC236}">
                  <a16:creationId xmlns:a16="http://schemas.microsoft.com/office/drawing/2014/main" id="{61E88533-BA79-4E1C-AEB0-05C8653145D2}"/>
                </a:ext>
              </a:extLst>
            </p:cNvPr>
            <p:cNvCxnSpPr/>
            <p:nvPr/>
          </p:nvCxnSpPr>
          <p:spPr>
            <a:xfrm>
              <a:off x="3454393" y="4539437"/>
              <a:ext cx="0" cy="58915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7 Conector recto">
              <a:extLst>
                <a:ext uri="{FF2B5EF4-FFF2-40B4-BE49-F238E27FC236}">
                  <a16:creationId xmlns:a16="http://schemas.microsoft.com/office/drawing/2014/main" id="{1B9E9E35-1B57-4D61-B7EE-364C78055F5F}"/>
                </a:ext>
              </a:extLst>
            </p:cNvPr>
            <p:cNvCxnSpPr/>
            <p:nvPr/>
          </p:nvCxnSpPr>
          <p:spPr>
            <a:xfrm>
              <a:off x="4953778" y="2848515"/>
              <a:ext cx="0" cy="648072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8 Conector recto">
              <a:extLst>
                <a:ext uri="{FF2B5EF4-FFF2-40B4-BE49-F238E27FC236}">
                  <a16:creationId xmlns:a16="http://schemas.microsoft.com/office/drawing/2014/main" id="{61A4F004-2D56-499C-891F-A94E44295B5D}"/>
                </a:ext>
              </a:extLst>
            </p:cNvPr>
            <p:cNvCxnSpPr/>
            <p:nvPr/>
          </p:nvCxnSpPr>
          <p:spPr>
            <a:xfrm>
              <a:off x="6411987" y="4573933"/>
              <a:ext cx="0" cy="648072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" name="Grupo 1">
              <a:extLst>
                <a:ext uri="{FF2B5EF4-FFF2-40B4-BE49-F238E27FC236}">
                  <a16:creationId xmlns:a16="http://schemas.microsoft.com/office/drawing/2014/main" id="{9C15E98F-1DEC-42FD-A231-BB23D410A736}"/>
                </a:ext>
              </a:extLst>
            </p:cNvPr>
            <p:cNvGrpSpPr/>
            <p:nvPr/>
          </p:nvGrpSpPr>
          <p:grpSpPr>
            <a:xfrm>
              <a:off x="1119179" y="3221766"/>
              <a:ext cx="9110962" cy="1635335"/>
              <a:chOff x="997259" y="2815490"/>
              <a:chExt cx="7149482" cy="1635335"/>
            </a:xfrm>
          </p:grpSpPr>
          <p:grpSp>
            <p:nvGrpSpPr>
              <p:cNvPr id="19" name="Group 12">
                <a:extLst>
                  <a:ext uri="{FF2B5EF4-FFF2-40B4-BE49-F238E27FC236}">
                    <a16:creationId xmlns:a16="http://schemas.microsoft.com/office/drawing/2014/main" id="{2B979D78-8626-4E74-9CD8-349AC4C78DF5}"/>
                  </a:ext>
                </a:extLst>
              </p:cNvPr>
              <p:cNvGrpSpPr/>
              <p:nvPr/>
            </p:nvGrpSpPr>
            <p:grpSpPr>
              <a:xfrm>
                <a:off x="997259" y="2815490"/>
                <a:ext cx="7149482" cy="1635335"/>
                <a:chOff x="1329679" y="2610977"/>
                <a:chExt cx="9532642" cy="2180437"/>
              </a:xfrm>
            </p:grpSpPr>
            <p:sp>
              <p:nvSpPr>
                <p:cNvPr id="26" name="Freeform 7">
                  <a:extLst>
                    <a:ext uri="{FF2B5EF4-FFF2-40B4-BE49-F238E27FC236}">
                      <a16:creationId xmlns:a16="http://schemas.microsoft.com/office/drawing/2014/main" id="{110FEFE2-5B49-4FD2-885C-A3C44389D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70517" y="2799179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3145">
                    <a:defRPr/>
                  </a:pPr>
                  <a:endParaRPr lang="en-US" sz="1400" kern="0" dirty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27" name="Freeform 7">
                  <a:extLst>
                    <a:ext uri="{FF2B5EF4-FFF2-40B4-BE49-F238E27FC236}">
                      <a16:creationId xmlns:a16="http://schemas.microsoft.com/office/drawing/2014/main" id="{56ED7B3A-4005-45ED-9CC3-6626F1940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538" y="2799179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3145">
                    <a:defRPr/>
                  </a:pPr>
                  <a:endParaRPr lang="en-US" sz="1400" kern="0" dirty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37EEE176-3956-448F-8490-80FDB6BB3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008" y="2610977"/>
                  <a:ext cx="1791804" cy="893197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3145">
                    <a:defRPr/>
                  </a:pPr>
                  <a:endParaRPr lang="en-US" sz="1400" kern="0" dirty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71D3605F-70D2-48CF-B81C-3CA4856C0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23188" y="3691205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3145">
                    <a:defRPr/>
                  </a:pPr>
                  <a:endParaRPr lang="en-US" sz="1400" kern="0" dirty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30" name="Freeform 7">
                  <a:extLst>
                    <a:ext uri="{FF2B5EF4-FFF2-40B4-BE49-F238E27FC236}">
                      <a16:creationId xmlns:a16="http://schemas.microsoft.com/office/drawing/2014/main" id="{780A3D7A-DB33-46CA-8BF4-BAF302261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26209" y="3898216"/>
                  <a:ext cx="1791804" cy="893198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3145">
                    <a:defRPr/>
                  </a:pPr>
                  <a:endParaRPr lang="en-US" sz="1400" kern="0" dirty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31" name="Freeform 7">
                  <a:extLst>
                    <a:ext uri="{FF2B5EF4-FFF2-40B4-BE49-F238E27FC236}">
                      <a16:creationId xmlns:a16="http://schemas.microsoft.com/office/drawing/2014/main" id="{015181A1-280E-4F92-9EFC-929A4B6045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29679" y="3691205"/>
                  <a:ext cx="1791804" cy="893200"/>
                </a:xfrm>
                <a:custGeom>
                  <a:avLst/>
                  <a:gdLst>
                    <a:gd name="T0" fmla="*/ 210 w 421"/>
                    <a:gd name="T1" fmla="*/ 57 h 210"/>
                    <a:gd name="T2" fmla="*/ 364 w 421"/>
                    <a:gd name="T3" fmla="*/ 210 h 210"/>
                    <a:gd name="T4" fmla="*/ 421 w 421"/>
                    <a:gd name="T5" fmla="*/ 210 h 210"/>
                    <a:gd name="T6" fmla="*/ 210 w 421"/>
                    <a:gd name="T7" fmla="*/ 0 h 210"/>
                    <a:gd name="T8" fmla="*/ 0 w 421"/>
                    <a:gd name="T9" fmla="*/ 210 h 210"/>
                    <a:gd name="T10" fmla="*/ 57 w 421"/>
                    <a:gd name="T11" fmla="*/ 210 h 210"/>
                    <a:gd name="T12" fmla="*/ 210 w 421"/>
                    <a:gd name="T13" fmla="*/ 5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10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13145">
                    <a:defRPr/>
                  </a:pPr>
                  <a:endParaRPr lang="en-US" sz="1400" kern="0" dirty="0">
                    <a:solidFill>
                      <a:srgbClr val="273339"/>
                    </a:solidFill>
                    <a:latin typeface="Franklin Gothic Book" panose="020B0503020102020204" pitchFamily="34" charset="0"/>
                  </a:endParaRPr>
                </a:p>
              </p:txBody>
            </p:sp>
          </p:grp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C921483E-4929-45CB-B46B-D0715B55C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391" y="2957516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13145">
                  <a:defRPr/>
                </a:pPr>
                <a:endParaRPr lang="en-US" sz="1400" kern="0" dirty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7D02B39-AC1B-426E-84B4-4E675AFA16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802888" y="3624773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13145">
                  <a:defRPr/>
                </a:pPr>
                <a:endParaRPr lang="en-US" sz="1400" kern="0" dirty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744F9D07-1637-4730-B23A-C993FD329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657" y="2957516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13145">
                  <a:defRPr/>
                </a:pPr>
                <a:endParaRPr lang="en-US" sz="1400" kern="0" dirty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C12A722A-4F2A-4BE1-9A38-CDC0BEFEDA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80154" y="3624773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13145">
                  <a:defRPr/>
                </a:pPr>
                <a:endParaRPr lang="en-US" sz="1400" kern="0" dirty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B6A568F0-8428-4660-967F-D495C445F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259" y="2957516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rgbClr val="40515A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13145">
                  <a:defRPr/>
                </a:pPr>
                <a:endParaRPr lang="en-US" sz="1400" kern="0" dirty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11FE61B3-CC39-454B-9BFA-780C2F4A20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157756" y="3624773"/>
                <a:ext cx="1343853" cy="669900"/>
              </a:xfrm>
              <a:custGeom>
                <a:avLst/>
                <a:gdLst>
                  <a:gd name="T0" fmla="*/ 210 w 421"/>
                  <a:gd name="T1" fmla="*/ 57 h 210"/>
                  <a:gd name="T2" fmla="*/ 364 w 421"/>
                  <a:gd name="T3" fmla="*/ 210 h 210"/>
                  <a:gd name="T4" fmla="*/ 421 w 421"/>
                  <a:gd name="T5" fmla="*/ 210 h 210"/>
                  <a:gd name="T6" fmla="*/ 210 w 421"/>
                  <a:gd name="T7" fmla="*/ 0 h 210"/>
                  <a:gd name="T8" fmla="*/ 0 w 421"/>
                  <a:gd name="T9" fmla="*/ 210 h 210"/>
                  <a:gd name="T10" fmla="*/ 57 w 421"/>
                  <a:gd name="T11" fmla="*/ 210 h 210"/>
                  <a:gd name="T12" fmla="*/ 210 w 421"/>
                  <a:gd name="T13" fmla="*/ 5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0">
                    <a:moveTo>
                      <a:pt x="210" y="57"/>
                    </a:moveTo>
                    <a:cubicBezTo>
                      <a:pt x="295" y="57"/>
                      <a:pt x="364" y="126"/>
                      <a:pt x="364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93"/>
                      <a:pt x="327" y="0"/>
                      <a:pt x="210" y="0"/>
                    </a:cubicBezTo>
                    <a:cubicBezTo>
                      <a:pt x="93" y="0"/>
                      <a:pt x="0" y="93"/>
                      <a:pt x="0" y="210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57" y="126"/>
                      <a:pt x="126" y="57"/>
                      <a:pt x="210" y="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713145">
                  <a:defRPr/>
                </a:pPr>
                <a:endParaRPr lang="en-US" sz="1400" kern="0" dirty="0">
                  <a:solidFill>
                    <a:srgbClr val="273339"/>
                  </a:solidFill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1" name="14 CuadroTexto">
              <a:extLst>
                <a:ext uri="{FF2B5EF4-FFF2-40B4-BE49-F238E27FC236}">
                  <a16:creationId xmlns:a16="http://schemas.microsoft.com/office/drawing/2014/main" id="{EF741542-BDFD-45BF-BB09-C2D7D18A2E02}"/>
                </a:ext>
              </a:extLst>
            </p:cNvPr>
            <p:cNvSpPr txBox="1"/>
            <p:nvPr/>
          </p:nvSpPr>
          <p:spPr>
            <a:xfrm>
              <a:off x="997635" y="1956735"/>
              <a:ext cx="1930173" cy="83327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Se presenta el recurso de revisión </a:t>
              </a:r>
              <a:endParaRPr lang="es-MX" sz="1400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14 CuadroTexto">
              <a:extLst>
                <a:ext uri="{FF2B5EF4-FFF2-40B4-BE49-F238E27FC236}">
                  <a16:creationId xmlns:a16="http://schemas.microsoft.com/office/drawing/2014/main" id="{9B8BDBCE-FECA-4DCD-B32B-1DB8B2764CC4}"/>
                </a:ext>
              </a:extLst>
            </p:cNvPr>
            <p:cNvSpPr txBox="1"/>
            <p:nvPr/>
          </p:nvSpPr>
          <p:spPr>
            <a:xfrm>
              <a:off x="2969172" y="3861771"/>
              <a:ext cx="970442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3 días</a:t>
              </a:r>
              <a:endParaRPr lang="es-MX" sz="1400" b="1" dirty="0">
                <a:solidFill>
                  <a:srgbClr val="0070C0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12 CuadroTexto">
              <a:extLst>
                <a:ext uri="{FF2B5EF4-FFF2-40B4-BE49-F238E27FC236}">
                  <a16:creationId xmlns:a16="http://schemas.microsoft.com/office/drawing/2014/main" id="{E96F61C6-CDF1-4A32-86D7-B833B3DA1285}"/>
                </a:ext>
              </a:extLst>
            </p:cNvPr>
            <p:cNvSpPr txBox="1"/>
            <p:nvPr/>
          </p:nvSpPr>
          <p:spPr>
            <a:xfrm>
              <a:off x="2154931" y="5657205"/>
              <a:ext cx="2714460" cy="83824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INFO</a:t>
              </a:r>
            </a:p>
            <a:p>
              <a:pPr marL="142240" indent="-142240" algn="just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Franklin Gothic Book"/>
                  <a:ea typeface="Tahoma"/>
                  <a:cs typeface="Tahoma"/>
                </a:rPr>
                <a:t>Desecha</a:t>
              </a:r>
            </a:p>
            <a:p>
              <a:pPr marL="142240" indent="-142240" algn="just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Franklin Gothic Book"/>
                  <a:ea typeface="Tahoma"/>
                  <a:cs typeface="Tahoma"/>
                </a:rPr>
                <a:t>Previene (</a:t>
              </a:r>
              <a:r>
                <a:rPr lang="es-ES" sz="1400" b="1" dirty="0">
                  <a:latin typeface="Franklin Gothic Book"/>
                  <a:ea typeface="Tahoma"/>
                  <a:cs typeface="Tahoma"/>
                </a:rPr>
                <a:t>5 días para desahogar</a:t>
              </a:r>
              <a:r>
                <a:rPr lang="es-ES" sz="1400" dirty="0">
                  <a:latin typeface="Franklin Gothic Book"/>
                  <a:ea typeface="Tahoma"/>
                  <a:cs typeface="Tahoma"/>
                </a:rPr>
                <a:t>)</a:t>
              </a:r>
            </a:p>
            <a:p>
              <a:pPr marL="142240" indent="-142240" algn="just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Franklin Gothic Book"/>
                  <a:ea typeface="Tahoma"/>
                  <a:cs typeface="Tahoma"/>
                </a:rPr>
                <a:t>Admite</a:t>
              </a:r>
              <a:endParaRPr lang="es-ES" dirty="0"/>
            </a:p>
          </p:txBody>
        </p:sp>
        <p:sp>
          <p:nvSpPr>
            <p:cNvPr id="14" name="14 CuadroTexto">
              <a:extLst>
                <a:ext uri="{FF2B5EF4-FFF2-40B4-BE49-F238E27FC236}">
                  <a16:creationId xmlns:a16="http://schemas.microsoft.com/office/drawing/2014/main" id="{5AAE4D85-15B1-46B0-B520-7B3270304ACE}"/>
                </a:ext>
              </a:extLst>
            </p:cNvPr>
            <p:cNvSpPr txBox="1"/>
            <p:nvPr/>
          </p:nvSpPr>
          <p:spPr>
            <a:xfrm>
              <a:off x="4468556" y="3861771"/>
              <a:ext cx="970442" cy="33855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7 días</a:t>
              </a:r>
              <a:endParaRPr lang="es-MX" sz="1400" b="1" dirty="0">
                <a:solidFill>
                  <a:srgbClr val="0070C0"/>
                </a:solidFill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14 CuadroTexto">
              <a:extLst>
                <a:ext uri="{FF2B5EF4-FFF2-40B4-BE49-F238E27FC236}">
                  <a16:creationId xmlns:a16="http://schemas.microsoft.com/office/drawing/2014/main" id="{B91259E8-16FC-420D-9773-37D8237407E2}"/>
                </a:ext>
              </a:extLst>
            </p:cNvPr>
            <p:cNvSpPr txBox="1"/>
            <p:nvPr/>
          </p:nvSpPr>
          <p:spPr>
            <a:xfrm>
              <a:off x="4125434" y="1956735"/>
              <a:ext cx="1665842" cy="91027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(PARTES)</a:t>
              </a:r>
            </a:p>
            <a:p>
              <a:pPr algn="ctr"/>
              <a:r>
                <a:rPr lang="es-ES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Ofrecen pruebas y alegatos </a:t>
              </a:r>
              <a:endParaRPr lang="es-MX" sz="1400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14 CuadroTexto">
              <a:extLst>
                <a:ext uri="{FF2B5EF4-FFF2-40B4-BE49-F238E27FC236}">
                  <a16:creationId xmlns:a16="http://schemas.microsoft.com/office/drawing/2014/main" id="{A31CDCF6-C648-403A-9937-BFCF10447BE8}"/>
                </a:ext>
              </a:extLst>
            </p:cNvPr>
            <p:cNvSpPr txBox="1"/>
            <p:nvPr/>
          </p:nvSpPr>
          <p:spPr>
            <a:xfrm>
              <a:off x="5014738" y="5224101"/>
              <a:ext cx="2803844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INFO</a:t>
              </a:r>
            </a:p>
            <a:p>
              <a:pPr algn="ctr"/>
              <a:r>
                <a:rPr lang="es-ES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Una vez desahogadas las pruebas se decreta el cierre de Instrucción</a:t>
              </a:r>
              <a:endParaRPr lang="es-MX" sz="1400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CuadroTexto 121">
              <a:extLst>
                <a:ext uri="{FF2B5EF4-FFF2-40B4-BE49-F238E27FC236}">
                  <a16:creationId xmlns:a16="http://schemas.microsoft.com/office/drawing/2014/main" id="{C2F48990-B6EB-4C8B-86E7-F77816D77A15}"/>
                </a:ext>
              </a:extLst>
            </p:cNvPr>
            <p:cNvSpPr txBox="1"/>
            <p:nvPr/>
          </p:nvSpPr>
          <p:spPr>
            <a:xfrm>
              <a:off x="6857062" y="1892356"/>
              <a:ext cx="2112540" cy="92162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Una vez decretado el cierre se elabora proyecto de resolución </a:t>
              </a:r>
            </a:p>
          </p:txBody>
        </p:sp>
        <p:sp>
          <p:nvSpPr>
            <p:cNvPr id="18" name="14 CuadroTexto">
              <a:extLst>
                <a:ext uri="{FF2B5EF4-FFF2-40B4-BE49-F238E27FC236}">
                  <a16:creationId xmlns:a16="http://schemas.microsoft.com/office/drawing/2014/main" id="{C3D6A092-C9D4-498E-9F1D-7729BE8D66A7}"/>
                </a:ext>
              </a:extLst>
            </p:cNvPr>
            <p:cNvSpPr txBox="1"/>
            <p:nvPr/>
          </p:nvSpPr>
          <p:spPr>
            <a:xfrm>
              <a:off x="8567266" y="4899187"/>
              <a:ext cx="1625246" cy="158943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MX" sz="1400" b="1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INFO</a:t>
              </a:r>
              <a:endParaRPr lang="es-ES" sz="1400" b="1" dirty="0">
                <a:latin typeface="Franklin Gothic Book" panose="020B0503020102020204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s-ES" sz="1400" dirty="0">
                  <a:latin typeface="Franklin Gothic Book" panose="020B0503020102020204" pitchFamily="34" charset="0"/>
                  <a:ea typeface="Tahoma" pitchFamily="34" charset="0"/>
                  <a:cs typeface="Tahoma" pitchFamily="34" charset="0"/>
                </a:rPr>
                <a:t>Emite Resolución</a:t>
              </a:r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4471340" y="4843270"/>
            <a:ext cx="5148000" cy="82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mpd="sng"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lIns="91432" tIns="45716" rIns="91432" bIns="45716" rtlCol="0">
            <a:spAutoFit/>
          </a:bodyPr>
          <a:lstStyle/>
          <a:p>
            <a:pPr algn="ctr"/>
            <a:endParaRPr lang="es-MX" sz="1600" b="1" dirty="0"/>
          </a:p>
          <a:p>
            <a:pPr algn="ctr"/>
            <a:r>
              <a:rPr lang="es-MX" sz="1600" b="1" dirty="0"/>
              <a:t>El plazo de 30 días puede ampliarse 10 días más.</a:t>
            </a:r>
            <a:endParaRPr lang="es-ES" sz="1600" b="1" dirty="0"/>
          </a:p>
        </p:txBody>
      </p:sp>
      <p:sp>
        <p:nvSpPr>
          <p:cNvPr id="33" name="32 Rectángulo"/>
          <p:cNvSpPr/>
          <p:nvPr/>
        </p:nvSpPr>
        <p:spPr>
          <a:xfrm>
            <a:off x="8455524" y="2572817"/>
            <a:ext cx="856309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30 días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53472" y="3506513"/>
            <a:ext cx="2201546" cy="6463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es-MX" dirty="0"/>
          </a:p>
          <a:p>
            <a:pPr marL="342872" indent="-342872">
              <a:buAutoNum type="arabicPeriod"/>
            </a:pP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841066" y="2591428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  <a:ea typeface="Tahoma" pitchFamily="34" charset="0"/>
                <a:cs typeface="Tahoma" pitchFamily="34" charset="0"/>
              </a:rPr>
              <a:t>Día 1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7010393" y="2611909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10 días</a:t>
            </a:r>
          </a:p>
        </p:txBody>
      </p:sp>
      <p:sp>
        <p:nvSpPr>
          <p:cNvPr id="37" name="34 CuadroTexto"/>
          <p:cNvSpPr txBox="1"/>
          <p:nvPr/>
        </p:nvSpPr>
        <p:spPr>
          <a:xfrm>
            <a:off x="31551" y="5181817"/>
            <a:ext cx="1367482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233-254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87018" y="980118"/>
            <a:ext cx="4292090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1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8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Contenido del curso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38827252"/>
              </p:ext>
            </p:extLst>
          </p:nvPr>
        </p:nvGraphicFramePr>
        <p:xfrm>
          <a:off x="151894" y="1737359"/>
          <a:ext cx="8635490" cy="390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28" y="2551176"/>
            <a:ext cx="2887134" cy="247802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73483879"/>
              </p:ext>
            </p:extLst>
          </p:nvPr>
        </p:nvGraphicFramePr>
        <p:xfrm>
          <a:off x="73994" y="1637659"/>
          <a:ext cx="9819814" cy="304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ítulo 1">
            <a:extLst>
              <a:ext uri="{FF2B5EF4-FFF2-40B4-BE49-F238E27FC236}">
                <a16:creationId xmlns:a16="http://schemas.microsoft.com/office/drawing/2014/main" id="{A733855F-8E31-451A-9894-CF046CE4E324}"/>
              </a:ext>
            </a:extLst>
          </p:cNvPr>
          <p:cNvSpPr txBox="1">
            <a:spLocks/>
          </p:cNvSpPr>
          <p:nvPr/>
        </p:nvSpPr>
        <p:spPr>
          <a:xfrm>
            <a:off x="73994" y="993409"/>
            <a:ext cx="4097907" cy="64425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Resoluciones del Instituto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931920" y="4878959"/>
            <a:ext cx="6049264" cy="60233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Las resoluciones del Instituto son vinculantes, definitivas e inatacables. </a:t>
            </a:r>
            <a:endParaRPr lang="es-ES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34 CuadroTexto"/>
          <p:cNvSpPr txBox="1"/>
          <p:nvPr/>
        </p:nvSpPr>
        <p:spPr>
          <a:xfrm>
            <a:off x="22406" y="5263829"/>
            <a:ext cx="161494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244</a:t>
            </a:r>
          </a:p>
        </p:txBody>
      </p:sp>
    </p:spTree>
    <p:extLst>
      <p:ext uri="{BB962C8B-B14F-4D97-AF65-F5344CB8AC3E}">
        <p14:creationId xmlns:p14="http://schemas.microsoft.com/office/powerpoint/2010/main" val="2428947918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" y="5221009"/>
            <a:ext cx="1458686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257-259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929701"/>
            <a:ext cx="3719720" cy="40010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Cumplimiento de las resoluciones</a:t>
            </a:r>
            <a:endParaRPr lang="es-ES" sz="20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1337900"/>
            <a:ext cx="10049256" cy="39703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s-MX" dirty="0">
                <a:latin typeface="Franklin Gothic Book" panose="020B0503020102020204" pitchFamily="34" charset="0"/>
              </a:rPr>
              <a:t>Los sujetos obligados a través de su unidad de transparencia darán cumplimiento a las resoluciones del INFO.  </a:t>
            </a:r>
          </a:p>
          <a:p>
            <a:endParaRPr lang="es-MX" dirty="0">
              <a:latin typeface="Franklin Gothic Book" panose="020B0503020102020204" pitchFamily="34" charset="0"/>
            </a:endParaRPr>
          </a:p>
          <a:p>
            <a:r>
              <a:rPr lang="es-MX" dirty="0">
                <a:latin typeface="Franklin Gothic Book" panose="020B0503020102020204" pitchFamily="34" charset="0"/>
              </a:rPr>
              <a:t>El sujeto obligado deberá informar al INFO sobre el cumplimiento de la resolución</a:t>
            </a:r>
          </a:p>
          <a:p>
            <a:r>
              <a:rPr lang="es-MX" dirty="0">
                <a:latin typeface="Franklin Gothic Book" panose="020B0503020102020204" pitchFamily="34" charset="0"/>
              </a:rPr>
              <a:t>El INFO verificará de oficio la información a más tardar al día siguiente de recibir el oficio de cumplimiento, y dará vista al recurrente. </a:t>
            </a:r>
          </a:p>
          <a:p>
            <a:endParaRPr lang="es-MX" dirty="0">
              <a:latin typeface="Franklin Gothic Book" panose="020B0503020102020204" pitchFamily="34" charset="0"/>
            </a:endParaRPr>
          </a:p>
          <a:p>
            <a:r>
              <a:rPr lang="es-MX" dirty="0">
                <a:latin typeface="Franklin Gothic Book" panose="020B0503020102020204" pitchFamily="34" charset="0"/>
              </a:rPr>
              <a:t>Si el INFO considera que el sujeto obligado da cumplimiento , se emitirá un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Acuerdo  de cumplimiento</a:t>
            </a:r>
            <a:r>
              <a:rPr lang="es-MX" dirty="0">
                <a:latin typeface="Franklin Gothic Book" panose="020B0503020102020204" pitchFamily="34" charset="0"/>
              </a:rPr>
              <a:t>. En caso contrario el INFO: </a:t>
            </a:r>
          </a:p>
          <a:p>
            <a:endParaRPr lang="es-MX" dirty="0">
              <a:latin typeface="Franklin Gothic Book" panose="020B0503020102020204" pitchFamily="34" charset="0"/>
            </a:endParaRP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Emitirá un acuerdo de incumplimiento</a:t>
            </a: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Notificará al superior jerárquico del responsable de dar cumplimiento. </a:t>
            </a:r>
          </a:p>
          <a:p>
            <a:pPr marL="342872" indent="-342872">
              <a:buAutoNum type="arabicPeriod"/>
            </a:pPr>
            <a:r>
              <a:rPr lang="es-MX" dirty="0">
                <a:latin typeface="Franklin Gothic Book" panose="020B0503020102020204" pitchFamily="34" charset="0"/>
              </a:rPr>
              <a:t>Determinará las medidas de apremio o sanciones. </a:t>
            </a:r>
          </a:p>
          <a:p>
            <a:endParaRPr lang="es-MX" dirty="0"/>
          </a:p>
        </p:txBody>
      </p:sp>
      <p:sp>
        <p:nvSpPr>
          <p:cNvPr id="9" name="8 Llamada de flecha a la izquierda"/>
          <p:cNvSpPr/>
          <p:nvPr/>
        </p:nvSpPr>
        <p:spPr>
          <a:xfrm rot="20630841">
            <a:off x="7465974" y="3968257"/>
            <a:ext cx="2163020" cy="762000"/>
          </a:xfrm>
          <a:prstGeom prst="left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14" tIns="35658" rIns="71314" bIns="35658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Posibles vistas al OIC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967184"/>
            <a:ext cx="4071347" cy="40009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es-ES_tradnl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Recurso de Inconformidad y Amparo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1601114"/>
            <a:ext cx="7651126" cy="2800755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just"/>
            <a:r>
              <a:rPr lang="es-MX" sz="1600" dirty="0">
                <a:latin typeface="Franklin Gothic Book" panose="020B0503020102020204" pitchFamily="34" charset="0"/>
              </a:rPr>
              <a:t>El recurso de inconformidad procede contra las resoluciones emitidas por el INFO que:</a:t>
            </a:r>
          </a:p>
          <a:p>
            <a:pPr algn="just"/>
            <a:endParaRPr lang="es-MX" sz="1600" dirty="0">
              <a:latin typeface="Franklin Gothic Book" panose="020B0503020102020204" pitchFamily="34" charset="0"/>
            </a:endParaRPr>
          </a:p>
          <a:p>
            <a:pPr marL="514246" indent="-514246" algn="just">
              <a:buFont typeface="Arial" pitchFamily="34" charset="0"/>
              <a:buChar char="•"/>
            </a:pPr>
            <a:r>
              <a:rPr lang="es-MX" sz="1600" dirty="0">
                <a:latin typeface="Franklin Gothic Book" panose="020B0503020102020204" pitchFamily="34" charset="0"/>
              </a:rPr>
              <a:t>Confirmen o modifiquen la clasificación de la información</a:t>
            </a:r>
          </a:p>
          <a:p>
            <a:pPr marL="514246" indent="-514246" algn="just">
              <a:buFont typeface="Arial" pitchFamily="34" charset="0"/>
              <a:buChar char="•"/>
            </a:pPr>
            <a:r>
              <a:rPr lang="es-MX" sz="1600" dirty="0">
                <a:latin typeface="Franklin Gothic Book" panose="020B0503020102020204" pitchFamily="34" charset="0"/>
              </a:rPr>
              <a:t>Confirmen la inexistencia o negativa de información.</a:t>
            </a:r>
          </a:p>
          <a:p>
            <a:pPr marL="514246" indent="-514246" algn="just">
              <a:buFont typeface="Arial" pitchFamily="34" charset="0"/>
              <a:buChar char="•"/>
            </a:pPr>
            <a:endParaRPr lang="es-MX" sz="1600" dirty="0">
              <a:latin typeface="Franklin Gothic Book" panose="020B0503020102020204" pitchFamily="34" charset="0"/>
            </a:endParaRPr>
          </a:p>
          <a:p>
            <a:pPr algn="just"/>
            <a:r>
              <a:rPr lang="es-MX" sz="1600" dirty="0">
                <a:latin typeface="Franklin Gothic Book" panose="020B0503020102020204" pitchFamily="34" charset="0"/>
              </a:rPr>
              <a:t>El </a:t>
            </a:r>
            <a:r>
              <a:rPr lang="es-MX" sz="1600" b="1" dirty="0">
                <a:latin typeface="Franklin Gothic Book" panose="020B0503020102020204" pitchFamily="34" charset="0"/>
              </a:rPr>
              <a:t>recurso de inconformidad </a:t>
            </a:r>
            <a:r>
              <a:rPr lang="es-MX" sz="1600" dirty="0">
                <a:latin typeface="Franklin Gothic Book" panose="020B0503020102020204" pitchFamily="34" charset="0"/>
              </a:rPr>
              <a:t>se sustanciará atendiendo a lo dispuesto por la Ley General.</a:t>
            </a:r>
          </a:p>
          <a:p>
            <a:pPr algn="just"/>
            <a:endParaRPr lang="es-MX" sz="1600" dirty="0">
              <a:latin typeface="Franklin Gothic Book" panose="020B0503020102020204" pitchFamily="34" charset="0"/>
            </a:endParaRPr>
          </a:p>
          <a:p>
            <a:pPr algn="just"/>
            <a:r>
              <a:rPr lang="es-MX" sz="1600" dirty="0">
                <a:latin typeface="Franklin Gothic Book" panose="020B0503020102020204" pitchFamily="34" charset="0"/>
              </a:rPr>
              <a:t>La resolución del INAI será definitiva e inatacable para el organismo garante (INFO) y el sujeto obligado. Sin embargo, el particular podrá impugnar, de nueva cuenta, las resoluciones del INAI ante el Poder Judicial de la Federación, mediante un </a:t>
            </a:r>
            <a:r>
              <a:rPr lang="es-MX" sz="1600" b="1" dirty="0">
                <a:latin typeface="Franklin Gothic Book" panose="020B0503020102020204" pitchFamily="34" charset="0"/>
              </a:rPr>
              <a:t>AMPARO</a:t>
            </a:r>
            <a:r>
              <a:rPr lang="es-MX" sz="1600" dirty="0">
                <a:latin typeface="Franklin Gothic Book" panose="020B0503020102020204" pitchFamily="34" charset="0"/>
              </a:rPr>
              <a:t>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4977086"/>
            <a:ext cx="1485413" cy="702579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 .255</a:t>
            </a:r>
          </a:p>
          <a:p>
            <a:pPr algn="ctr"/>
            <a:r>
              <a:rPr lang="es-MX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LTAIPRCCDMX</a:t>
            </a:r>
          </a:p>
          <a:p>
            <a:pPr algn="ctr"/>
            <a:r>
              <a:rPr lang="es-MX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Arti.158 y 159</a:t>
            </a:r>
          </a:p>
          <a:p>
            <a:pPr algn="ctr"/>
            <a:r>
              <a:rPr lang="es-MX" sz="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LGTAIP</a:t>
            </a: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7774" y="674607"/>
            <a:ext cx="2922266" cy="327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823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51609740"/>
              </p:ext>
            </p:extLst>
          </p:nvPr>
        </p:nvGraphicFramePr>
        <p:xfrm>
          <a:off x="443992" y="10985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991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AFFFF4-968B-40BF-BB97-7930C4757160}"/>
              </a:ext>
            </a:extLst>
          </p:cNvPr>
          <p:cNvSpPr txBox="1"/>
          <p:nvPr/>
        </p:nvSpPr>
        <p:spPr>
          <a:xfrm>
            <a:off x="0" y="829558"/>
            <a:ext cx="6197816" cy="435766"/>
          </a:xfrm>
          <a:prstGeom prst="rect">
            <a:avLst/>
          </a:prstGeom>
          <a:noFill/>
        </p:spPr>
        <p:txBody>
          <a:bodyPr vert="horz" lIns="71314" tIns="35658" rIns="71314" bIns="35658" rtlCol="0" anchor="b">
            <a:normAutofit/>
          </a:bodyPr>
          <a:lstStyle/>
          <a:p>
            <a:pPr defTabSz="713145">
              <a:lnSpc>
                <a:spcPct val="90000"/>
              </a:lnSpc>
              <a:spcBef>
                <a:spcPct val="0"/>
              </a:spcBef>
              <a:spcAft>
                <a:spcPts val="468"/>
              </a:spcAf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MEDIDAS DE  APREMIO Y SANCIONES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4054EED-8BA7-4D81-82FD-D2226680E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924979"/>
              </p:ext>
            </p:extLst>
          </p:nvPr>
        </p:nvGraphicFramePr>
        <p:xfrm>
          <a:off x="1" y="1344169"/>
          <a:ext cx="10094975" cy="362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7589C0C-9E58-4F5E-8D47-FC86E7113D8B}"/>
              </a:ext>
            </a:extLst>
          </p:cNvPr>
          <p:cNvSpPr/>
          <p:nvPr/>
        </p:nvSpPr>
        <p:spPr>
          <a:xfrm>
            <a:off x="3160022" y="4981110"/>
            <a:ext cx="6766561" cy="5644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1314" tIns="35658" rIns="71314" bIns="35658">
            <a:spAutoFit/>
          </a:bodyPr>
          <a:lstStyle/>
          <a:p>
            <a:pPr algn="just"/>
            <a:r>
              <a:rPr lang="es-MX" sz="1600" b="1" u="sng" dirty="0">
                <a:solidFill>
                  <a:schemeClr val="bg1"/>
                </a:solidFill>
              </a:rPr>
              <a:t>El incumplimiento de los sujetos </a:t>
            </a:r>
            <a:r>
              <a:rPr lang="es-MX" sz="1600" b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obligados</a:t>
            </a:r>
            <a:r>
              <a:rPr lang="es-MX" sz="1600" b="1" u="sng" dirty="0">
                <a:solidFill>
                  <a:schemeClr val="bg1"/>
                </a:solidFill>
              </a:rPr>
              <a:t> será difundido en los portales de obligaciones de transparencia del Instituto y considerados en las evaluaciones.</a:t>
            </a:r>
          </a:p>
        </p:txBody>
      </p:sp>
      <p:sp>
        <p:nvSpPr>
          <p:cNvPr id="7" name="6 Llamada de flecha a la izquierda"/>
          <p:cNvSpPr/>
          <p:nvPr/>
        </p:nvSpPr>
        <p:spPr>
          <a:xfrm rot="20630841">
            <a:off x="8075885" y="2554143"/>
            <a:ext cx="1472075" cy="883777"/>
          </a:xfrm>
          <a:prstGeom prst="left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14" tIns="35658" rIns="71314" bIns="35658"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Posibles</a:t>
            </a:r>
            <a:r>
              <a:rPr lang="es-ES" sz="1600" b="1" dirty="0">
                <a:solidFill>
                  <a:schemeClr val="bg1"/>
                </a:solidFill>
              </a:rPr>
              <a:t> vistas al OIC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5263337"/>
            <a:ext cx="1481327" cy="43492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Art. LTAIPRCCDMX: 260-274</a:t>
            </a:r>
            <a:endParaRPr lang="es-ES" sz="10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5" y="836288"/>
            <a:ext cx="4033111" cy="250389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990952"/>
            <a:ext cx="9610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Reforzamiento de conocimientos</a:t>
            </a:r>
          </a:p>
          <a:p>
            <a:endParaRPr lang="es-MX" sz="24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s-MX" sz="2000" b="1" cap="small" dirty="0">
              <a:latin typeface="Franklin Gothic Book" panose="020B0503020102020204" pitchFamily="34" charset="0"/>
            </a:endParaRPr>
          </a:p>
          <a:p>
            <a:pPr marL="380985" indent="-380985">
              <a:buAutoNum type="arabicPeriod"/>
            </a:pPr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Conceptos básicos</a:t>
            </a:r>
          </a:p>
          <a:p>
            <a:pPr marL="761850" lvl="1" indent="-380985">
              <a:buAutoNum type="arabicPeriod"/>
            </a:pPr>
            <a:r>
              <a:rPr lang="es-MX" sz="2000" b="1" cap="small" dirty="0">
                <a:latin typeface="Franklin Gothic Book" panose="020B0503020102020204" pitchFamily="34" charset="0"/>
              </a:rPr>
              <a:t>Transparencia, acceso a la información y rendición de cuentas</a:t>
            </a:r>
          </a:p>
          <a:p>
            <a:pPr marL="761850" lvl="1" indent="-380985">
              <a:buAutoNum type="arabicPeriod"/>
            </a:pPr>
            <a:r>
              <a:rPr lang="es-MX" sz="2000" b="1" cap="small" dirty="0">
                <a:latin typeface="Franklin Gothic Book" panose="020B0503020102020204" pitchFamily="34" charset="0"/>
              </a:rPr>
              <a:t>Gobierno abierto</a:t>
            </a:r>
          </a:p>
          <a:p>
            <a:pPr marL="380985" lvl="0" indent="-380985">
              <a:buFontTx/>
              <a:buAutoNum type="arabicPeriod"/>
            </a:pPr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El Derecho a la Información en la Ciudad de México</a:t>
            </a:r>
          </a:p>
          <a:p>
            <a:pPr marL="838094" lvl="1" indent="-380985">
              <a:buFontTx/>
              <a:buAutoNum type="arabicPeriod"/>
            </a:pPr>
            <a:r>
              <a:rPr lang="es-MX" sz="2000" b="1" cap="small" dirty="0">
                <a:latin typeface="Franklin Gothic Book" panose="020B0503020102020204" pitchFamily="34" charset="0"/>
              </a:rPr>
              <a:t>Ideas del desarrollo del derecho a la Información </a:t>
            </a:r>
          </a:p>
          <a:p>
            <a:pPr marL="380985" indent="-380985">
              <a:buAutoNum type="arabicPeriod"/>
            </a:pPr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Aspectos principales de la ley </a:t>
            </a:r>
          </a:p>
          <a:p>
            <a:pPr marL="761850" lvl="1" indent="-380985">
              <a:buAutoNum type="arabicPeriod"/>
            </a:pPr>
            <a:r>
              <a:rPr lang="es-MX" sz="2000" b="1" cap="small" dirty="0">
                <a:latin typeface="Franklin Gothic Book" panose="020B0503020102020204" pitchFamily="34" charset="0"/>
              </a:rPr>
              <a:t>Principios </a:t>
            </a:r>
          </a:p>
          <a:p>
            <a:pPr marL="761850" lvl="1" indent="-380985">
              <a:buAutoNum type="arabicPeriod"/>
            </a:pPr>
            <a:r>
              <a:rPr lang="es-MX" sz="2000" b="1" cap="small" dirty="0">
                <a:latin typeface="Franklin Gothic Book" panose="020B0503020102020204" pitchFamily="34" charset="0"/>
              </a:rPr>
              <a:t>Requisitos de una solicitud de información</a:t>
            </a:r>
          </a:p>
          <a:p>
            <a:pPr marL="761850" lvl="1" indent="-380985">
              <a:buAutoNum type="arabicPeriod"/>
            </a:pPr>
            <a:r>
              <a:rPr lang="es-MX" sz="2000" b="1" cap="small" dirty="0">
                <a:latin typeface="Franklin Gothic Book" panose="020B0503020102020204" pitchFamily="34" charset="0"/>
              </a:rPr>
              <a:t>Medios de defensa</a:t>
            </a:r>
          </a:p>
          <a:p>
            <a:pPr marL="380985" indent="-380985">
              <a:buAutoNum type="arabicPeriod"/>
            </a:pPr>
            <a:endParaRPr lang="es-MX" sz="2000" b="1" cap="small" dirty="0">
              <a:solidFill>
                <a:srgbClr val="E01279"/>
              </a:solidFill>
              <a:latin typeface="Franklin Gothic Medium" panose="020B0603020102020204" pitchFamily="34" charset="0"/>
            </a:endParaRPr>
          </a:p>
          <a:p>
            <a:pPr marL="380985" indent="-380985">
              <a:buAutoNum type="arabicPeriod"/>
            </a:pPr>
            <a:endParaRPr lang="es-MX" sz="2000" b="1" cap="small" dirty="0">
              <a:solidFill>
                <a:srgbClr val="E01279"/>
              </a:solidFill>
              <a:latin typeface="Franklin Gothic Medium" panose="020B0603020102020204" pitchFamily="34" charset="0"/>
            </a:endParaRPr>
          </a:p>
          <a:p>
            <a:pPr lvl="1"/>
            <a:r>
              <a:rPr lang="es-MX" sz="2000" b="1" cap="small" dirty="0">
                <a:solidFill>
                  <a:srgbClr val="E01279"/>
                </a:solidFill>
                <a:latin typeface="Franklin Gothic Medium" panose="020B0603020102020204" pitchFamily="34" charset="0"/>
              </a:rPr>
              <a:t>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18" y="3474699"/>
            <a:ext cx="3157483" cy="22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3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2381" y="1074633"/>
            <a:ext cx="4235115" cy="150809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REFORZAMIENTO DE CONOCIMIENTOS </a:t>
            </a:r>
          </a:p>
          <a:p>
            <a:r>
              <a:rPr lang="es-MX" dirty="0"/>
              <a:t>(Evaluación del curso)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7664" y="2081459"/>
            <a:ext cx="2928205" cy="292820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739505" y="4119198"/>
            <a:ext cx="4561047" cy="923322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IMPORTANTE:</a:t>
            </a:r>
            <a:r>
              <a:rPr lang="es-MX" dirty="0">
                <a:solidFill>
                  <a:schemeClr val="bg1"/>
                </a:solidFill>
              </a:rPr>
              <a:t> Al final de esta evaluación se realizara un ejercicio de retroalimentación, para aclarar dudas y contestar preguntas.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8" name="Picture 4" descr="Resultado de imagen para 20 minutos rel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204" y="1868560"/>
            <a:ext cx="1943100" cy="194310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113987" y="3031957"/>
            <a:ext cx="830677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s-MX" sz="1600" b="1" dirty="0"/>
              <a:t>20 min</a:t>
            </a:r>
            <a:endParaRPr lang="es-ES" sz="16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0833" y="1000422"/>
            <a:ext cx="9713441" cy="387797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s-MX" sz="24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Contacto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s-MX" sz="20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endParaRPr lang="es-MX" sz="2400" b="1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INFO conmutador:</a:t>
            </a:r>
            <a:r>
              <a:rPr lang="es-MX" sz="2000" dirty="0">
                <a:latin typeface="Franklin Gothic Book" panose="020B0503020102020204" pitchFamily="34" charset="0"/>
              </a:rPr>
              <a:t> </a:t>
            </a:r>
          </a:p>
          <a:p>
            <a:r>
              <a:rPr lang="es-MX" sz="2000" dirty="0">
                <a:latin typeface="Franklin Gothic Book" panose="020B0503020102020204" pitchFamily="34" charset="0"/>
              </a:rPr>
              <a:t>56.36.21.20</a:t>
            </a:r>
          </a:p>
          <a:p>
            <a:endParaRPr lang="es-MX" sz="2000" dirty="0">
              <a:latin typeface="Franklin Gothic Book" panose="020B0503020102020204" pitchFamily="34" charset="0"/>
            </a:endParaRPr>
          </a:p>
          <a:p>
            <a:r>
              <a:rPr lang="es-MX" sz="20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Dirección de Capacitación para la Cultura de la Transparencia , la Protección de Datos Personales y Rendición de Cuentas:</a:t>
            </a:r>
          </a:p>
          <a:p>
            <a:r>
              <a:rPr lang="es-MX" sz="2000" dirty="0">
                <a:latin typeface="Franklin Gothic Book" panose="020B0503020102020204" pitchFamily="34" charset="0"/>
              </a:rPr>
              <a:t>56.36.21.20 Ext. 103, 144, 157.</a:t>
            </a:r>
          </a:p>
          <a:p>
            <a:r>
              <a:rPr lang="es-MX" sz="2000" dirty="0">
                <a:latin typeface="Franklin Gothic Book" panose="020B0503020102020204" pitchFamily="34" charset="0"/>
                <a:hlinkClick r:id="rId2"/>
              </a:rPr>
              <a:t>direccioncapacitacion@infodf.org.mx</a:t>
            </a:r>
            <a:r>
              <a:rPr lang="es-MX" sz="2000" dirty="0">
                <a:latin typeface="Franklin Gothic Book" panose="020B0503020102020204" pitchFamily="34" charset="0"/>
              </a:rPr>
              <a:t> </a:t>
            </a:r>
          </a:p>
          <a:p>
            <a:endParaRPr lang="es-MX" dirty="0">
              <a:latin typeface="Franklin Gothic Book" panose="020B0503020102020204" pitchFamily="34" charset="0"/>
            </a:endParaRPr>
          </a:p>
          <a:p>
            <a:endParaRPr lang="es-ES" sz="2000" dirty="0"/>
          </a:p>
        </p:txBody>
      </p:sp>
      <p:pic>
        <p:nvPicPr>
          <p:cNvPr id="77826" name="Picture 2" descr="Resultado de imagen para infodf contac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925" y="3245156"/>
            <a:ext cx="2509075" cy="2339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00" y="1121345"/>
            <a:ext cx="10147700" cy="4504624"/>
          </a:xfrm>
          <a:noFill/>
        </p:spPr>
        <p:txBody>
          <a:bodyPr lIns="91421" tIns="45710" rIns="91421" bIns="45710" anchor="t"/>
          <a:lstStyle/>
          <a:p>
            <a:pPr>
              <a:buNone/>
            </a:pP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Además de este curso, la Dirección ofrece los siguientes cursos: </a:t>
            </a:r>
          </a:p>
          <a:p>
            <a:pPr lvl="1">
              <a:buFont typeface="Wingdings" pitchFamily="2" charset="2"/>
              <a:buChar char="Ø"/>
            </a:pPr>
            <a:r>
              <a:rPr lang="es-MX" sz="1800" dirty="0">
                <a:latin typeface="Franklin Gothic Book" panose="020B0503020102020204" pitchFamily="34" charset="0"/>
              </a:rPr>
              <a:t>Presencial</a:t>
            </a:r>
          </a:p>
          <a:p>
            <a:pPr lvl="2">
              <a:buFont typeface="Wingdings" pitchFamily="2" charset="2"/>
              <a:buChar char="ü"/>
            </a:pPr>
            <a:r>
              <a:rPr lang="es-MX" sz="1800" dirty="0">
                <a:latin typeface="Franklin Gothic Book" panose="020B0503020102020204" pitchFamily="34" charset="0"/>
              </a:rPr>
              <a:t>Introducción a la Ley de Protección de Datos Personales en Posesión de Sujetos Obligados.</a:t>
            </a:r>
          </a:p>
          <a:p>
            <a:pPr lvl="2">
              <a:buFont typeface="Wingdings" pitchFamily="2" charset="2"/>
              <a:buChar char="ü"/>
            </a:pPr>
            <a:r>
              <a:rPr lang="es-MX" sz="1800" dirty="0">
                <a:latin typeface="Franklin Gothic Book" panose="020B0503020102020204" pitchFamily="34" charset="0"/>
              </a:rPr>
              <a:t>Taller de Solicitudes de información y Recurso de Revisión </a:t>
            </a:r>
          </a:p>
          <a:p>
            <a:pPr lvl="2">
              <a:buFont typeface="Wingdings" pitchFamily="2" charset="2"/>
              <a:buChar char="ü"/>
            </a:pPr>
            <a:r>
              <a:rPr lang="es-MX" sz="1800" dirty="0">
                <a:latin typeface="Franklin Gothic Book" panose="020B0503020102020204" pitchFamily="34" charset="0"/>
              </a:rPr>
              <a:t> Taller de Clasificación de Información </a:t>
            </a:r>
          </a:p>
          <a:p>
            <a:pPr lvl="2">
              <a:buFont typeface="Wingdings" pitchFamily="2" charset="2"/>
              <a:buChar char="ü"/>
            </a:pPr>
            <a:r>
              <a:rPr lang="es-MX" sz="1800" dirty="0">
                <a:latin typeface="Franklin Gothic Book" panose="020B0503020102020204" pitchFamily="34" charset="0"/>
              </a:rPr>
              <a:t>Taller de Prueba de Daño</a:t>
            </a:r>
          </a:p>
          <a:p>
            <a:pPr lvl="1">
              <a:buFont typeface="Wingdings" pitchFamily="2" charset="2"/>
              <a:buChar char="Ø"/>
            </a:pPr>
            <a:r>
              <a:rPr lang="es-MX" sz="1800" dirty="0">
                <a:latin typeface="Franklin Gothic Book" panose="020B0503020102020204" pitchFamily="34" charset="0"/>
              </a:rPr>
              <a:t>A distancia </a:t>
            </a:r>
          </a:p>
          <a:p>
            <a:pPr lvl="2">
              <a:buFont typeface="Wingdings" pitchFamily="2" charset="2"/>
              <a:buChar char="ü"/>
            </a:pPr>
            <a:r>
              <a:rPr lang="es-MX" sz="1800" dirty="0">
                <a:latin typeface="Franklin Gothic Book" panose="020B0503020102020204" pitchFamily="34" charset="0"/>
              </a:rPr>
              <a:t>Ética Pública disponible en </a:t>
            </a:r>
            <a:r>
              <a:rPr lang="es-MX" sz="1800" dirty="0">
                <a:latin typeface="Franklin Gothic Book" panose="020B0503020102020204" pitchFamily="34" charset="0"/>
                <a:hlinkClick r:id="rId2"/>
              </a:rPr>
              <a:t>http://www.cevat.org.mx/aulavirtual/cursos/login/index.php</a:t>
            </a:r>
            <a:r>
              <a:rPr lang="es-MX" sz="1800" dirty="0">
                <a:latin typeface="Franklin Gothic Book" panose="020B0503020102020204" pitchFamily="34" charset="0"/>
              </a:rPr>
              <a:t> </a:t>
            </a:r>
          </a:p>
          <a:p>
            <a:pPr marL="1142365" lvl="2" indent="-227965">
              <a:buFont typeface="Wingdings" pitchFamily="2" charset="2"/>
              <a:buChar char="ü"/>
            </a:pPr>
            <a:r>
              <a:rPr lang="es-MX" sz="1800">
                <a:latin typeface="Franklin Gothic Book"/>
              </a:rPr>
              <a:t>Introducción de la Ley de Transparencia, Acceso a la Información y Rendición de Cuentas </a:t>
            </a:r>
            <a:r>
              <a:rPr lang="es-MX" sz="1800" dirty="0">
                <a:latin typeface="Franklin Gothic Book"/>
              </a:rPr>
              <a:t>de la Ciudad de México disponible en </a:t>
            </a:r>
            <a:r>
              <a:rPr lang="es-MX" sz="1800" dirty="0">
                <a:latin typeface="Franklin Gothic Book"/>
                <a:hlinkClick r:id="rId3"/>
              </a:rPr>
              <a:t>http://www.infodf.org.mx/ava/acceso/</a:t>
            </a:r>
            <a:r>
              <a:rPr lang="es-MX" sz="1800" dirty="0">
                <a:latin typeface="Franklin Gothic Book"/>
              </a:rPr>
              <a:t> </a:t>
            </a:r>
            <a:endParaRPr lang="es-MX" sz="1800" dirty="0">
              <a:latin typeface="Franklin Gothic Book" panose="020B05030201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s-MX" sz="1800" dirty="0">
                <a:latin typeface="Franklin Gothic Book" panose="020B0503020102020204" pitchFamily="34" charset="0"/>
              </a:rPr>
              <a:t>Tutorial</a:t>
            </a:r>
          </a:p>
          <a:p>
            <a:pPr lvl="2">
              <a:buFont typeface="Wingdings" pitchFamily="2" charset="2"/>
              <a:buChar char="ü"/>
            </a:pPr>
            <a:r>
              <a:rPr lang="es-MX" sz="1800" dirty="0">
                <a:latin typeface="Franklin Gothic Book" panose="020B0503020102020204" pitchFamily="34" charset="0"/>
              </a:rPr>
              <a:t>SIPOT, disponible en </a:t>
            </a:r>
            <a:r>
              <a:rPr lang="es-MX" sz="1800" dirty="0">
                <a:latin typeface="Franklin Gothic Book" panose="020B0503020102020204" pitchFamily="34" charset="0"/>
                <a:hlinkClick r:id="rId4"/>
              </a:rPr>
              <a:t>http://www.infodf.org.mx/cursosipot/</a:t>
            </a:r>
            <a:r>
              <a:rPr lang="es-MX" sz="1800" dirty="0">
                <a:latin typeface="Franklin Gothic Book" panose="020B05030201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TRA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6"/>
            <a:ext cx="10160000" cy="57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868968" y="924028"/>
            <a:ext cx="6485859" cy="2308304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Módulo </a:t>
            </a:r>
          </a:p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 algn="ctr"/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ea typeface="Calibri" pitchFamily="34" charset="0"/>
                <a:cs typeface="Arial" pitchFamily="34" charset="0"/>
              </a:rPr>
              <a:t>Conceptos y definiciones básicas</a:t>
            </a:r>
            <a: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br>
              <a:rPr lang="es-MX" sz="3600" b="1" cap="small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endParaRPr lang="es-MX" sz="3600" b="1" cap="small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26828" y="5139075"/>
            <a:ext cx="5380074" cy="307756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Dirección de Capacitación y Cultura de la Transparencia </a:t>
            </a:r>
          </a:p>
        </p:txBody>
      </p:sp>
      <p:pic>
        <p:nvPicPr>
          <p:cNvPr id="125955" name="Picture 3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753" y="2879080"/>
            <a:ext cx="6876288" cy="256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04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s://screenshotscdn.firefoxusercontent.com/images/7813d6e0-7762-4ae6-9e02-e44a4f47b6b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496" y="1471994"/>
            <a:ext cx="2451504" cy="3115352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37589889"/>
              </p:ext>
            </p:extLst>
          </p:nvPr>
        </p:nvGraphicFramePr>
        <p:xfrm>
          <a:off x="-706489" y="1030727"/>
          <a:ext cx="9768004" cy="451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65989" y="1080425"/>
            <a:ext cx="6313384" cy="20313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El </a:t>
            </a:r>
            <a:r>
              <a:rPr lang="es-ES" sz="1400" b="1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derecho de acceso a la información es 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la prerrogativa de toda persona para acceder a la información generada, administrada o en poder de los sujetos entes obligados.</a:t>
            </a: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ea typeface="Times New Roman" pitchFamily="18" charset="0"/>
              <a:cs typeface="Calibri" pitchFamily="34" charset="0"/>
            </a:endParaRPr>
          </a:p>
          <a:p>
            <a:pPr algn="just" defTabSz="914218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Calibri" pitchFamily="34" charset="0"/>
              </a:rPr>
              <a:t>«La manifestación de las ideas no será objeto de ninguna inquisición judicial o administrativa, sino en el caso de que ataque la moral, los derechos de tercero, provoque algún delito o perturbe el orden público, el derecho a la información será garantizado por el Estado» (Artículo 6 CPEUM)</a:t>
            </a: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6354724" y="1004358"/>
            <a:ext cx="3330102" cy="1173234"/>
          </a:xfrm>
          <a:prstGeom prst="ellipse">
            <a:avLst/>
          </a:prstGeom>
          <a:solidFill>
            <a:srgbClr val="53B0C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8483" name="Picture 3" descr="https://screenshotscdn.firefoxusercontent.com/images/70329396-92e4-47c5-9081-33f18a7c98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1" y="3530009"/>
            <a:ext cx="2647502" cy="201821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085210" y="3051653"/>
            <a:ext cx="6539029" cy="24621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1" tIns="45710" rIns="91421" bIns="45710">
            <a:spAutoFit/>
          </a:bodyPr>
          <a:lstStyle/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Este derecho está reconocido en la Declaración Universal 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de los Derechos Humanos, que establece que </a:t>
            </a:r>
            <a:r>
              <a:rPr lang="es-ES" sz="1400" b="1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toda persona tiene derecho a atraerse información, a informar y ser informada 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(artículo 19). De acuerdo con este cuerpo normativo, suscrito por nuestro gobierno, toda persona tiene:</a:t>
            </a:r>
          </a:p>
          <a:p>
            <a:pPr algn="just"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1" algn="just" defTabSz="91421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Derecho a informarse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: es decir, a acceder a archivos, registros y documentos públicos, así como a decidir por qué medios se lee, se escucha u observa.</a:t>
            </a: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1" algn="just" defTabSz="91421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Derecho a informar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: lo que implica el derecho de expresarse e imprimir libremente, y de constituir sociedades y empresas informativas.</a:t>
            </a: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1" algn="just" defTabSz="91421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Derecho a ser informado</a:t>
            </a:r>
            <a:r>
              <a:rPr lang="es-ES" sz="1400" dirty="0">
                <a:solidFill>
                  <a:schemeClr val="tx1"/>
                </a:solidFill>
                <a:latin typeface="Franklin Gothic Book" panose="020B0503020102020204" pitchFamily="34" charset="0"/>
                <a:ea typeface="Calibri" pitchFamily="34" charset="0"/>
                <a:cs typeface="Times New Roman" pitchFamily="18" charset="0"/>
              </a:rPr>
              <a:t>: es decir a recibir información universal, objetiva, completa y oportuna.</a:t>
            </a:r>
            <a:endParaRPr lang="es-ES" sz="1400" dirty="0">
              <a:solidFill>
                <a:schemeClr val="tx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60456" y="1254394"/>
            <a:ext cx="2518638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Derecho de acceso a la </a:t>
            </a:r>
          </a:p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información </a:t>
            </a:r>
            <a:endParaRPr lang="es-E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761342" y="1814357"/>
            <a:ext cx="5274643" cy="25853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1" tIns="45710" rIns="91421" bIns="45710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Toda la información </a:t>
            </a: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en posesión de cualquier autoridad, entidad, órgano y organismo de los Poderes Ejecutivo, Legislativo y Judicial, órganos autónomos, partidos políticos, fideicomisos y fondos públicos, así como de cualquier persona física, moral o sindicato que reciba y </a:t>
            </a:r>
            <a:r>
              <a: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ejerza </a:t>
            </a:r>
            <a:r>
              <a:rPr lang="es-ES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recursos</a:t>
            </a:r>
            <a:r>
              <a: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públicos o realice actos de autoridad</a:t>
            </a: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en el ámbito federal, estatal y municipal, es pública y</a:t>
            </a:r>
            <a:r>
              <a:rPr lang="es-E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 sólo podrá ser reservada temporalmente por razones de interés público y seguridad nacional</a:t>
            </a:r>
            <a:r>
              <a:rPr lang="es-E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, en los términos que fijen las leyes.</a:t>
            </a:r>
          </a:p>
        </p:txBody>
      </p:sp>
      <p:sp>
        <p:nvSpPr>
          <p:cNvPr id="5" name="4 Elipse"/>
          <p:cNvSpPr/>
          <p:nvPr/>
        </p:nvSpPr>
        <p:spPr>
          <a:xfrm>
            <a:off x="466345" y="1084286"/>
            <a:ext cx="3546220" cy="918250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4274" name="Picture 2" descr="Resultado de imagen para información púb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565" y="2637322"/>
            <a:ext cx="3037646" cy="2410866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1185577" y="1372595"/>
            <a:ext cx="21077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2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Información pública</a:t>
            </a:r>
            <a:endParaRPr lang="es-ES" b="1" cap="small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BDD1B6E6B2C742BE3F4CEA22114537" ma:contentTypeVersion="12" ma:contentTypeDescription="Crear nuevo documento." ma:contentTypeScope="" ma:versionID="06fbebd273486c851da833b45f50dd17">
  <xsd:schema xmlns:xsd="http://www.w3.org/2001/XMLSchema" xmlns:xs="http://www.w3.org/2001/XMLSchema" xmlns:p="http://schemas.microsoft.com/office/2006/metadata/properties" xmlns:ns2="97052d89-61b9-4436-9d46-59a8c9752680" xmlns:ns3="7f32e694-dea1-45cb-a17d-d8052f2eb508" targetNamespace="http://schemas.microsoft.com/office/2006/metadata/properties" ma:root="true" ma:fieldsID="368a0b6c36539abcd149f4d073c3c735" ns2:_="" ns3:_="">
    <xsd:import namespace="97052d89-61b9-4436-9d46-59a8c9752680"/>
    <xsd:import namespace="7f32e694-dea1-45cb-a17d-d8052f2eb5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52d89-61b9-4436-9d46-59a8c97526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2e694-dea1-45cb-a17d-d8052f2eb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BA7A1B-8BC2-450F-97E8-C02D1133F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D8DB4-D8FA-46B6-896F-02FC2B4E3D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E185BB-1B7B-4745-99DA-5B9184CDE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052d89-61b9-4436-9d46-59a8c9752680"/>
    <ds:schemaRef ds:uri="7f32e694-dea1-45cb-a17d-d8052f2eb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4880</Words>
  <Application>Microsoft Office PowerPoint</Application>
  <PresentationFormat>Personalizado</PresentationFormat>
  <Paragraphs>482</Paragraphs>
  <Slides>59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Tema de Office</vt:lpstr>
      <vt:lpstr>Presentación de PowerPoint</vt:lpstr>
      <vt:lpstr>Presentación de PowerPoint</vt:lpstr>
      <vt:lpstr>OBJETIVO DEL CURSO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y desclasificación de la información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Social Infodf</dc:creator>
  <cp:lastModifiedBy>Guelmi Montserrath Cortez García</cp:lastModifiedBy>
  <cp:revision>380</cp:revision>
  <cp:lastPrinted>2019-04-30T22:22:16Z</cp:lastPrinted>
  <dcterms:created xsi:type="dcterms:W3CDTF">2019-03-13T17:56:06Z</dcterms:created>
  <dcterms:modified xsi:type="dcterms:W3CDTF">2020-03-20T19:31:52Z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0x0101007BBDD1B6E6B2C742BE3F4CEA22114537</vt:lpwstr>
  </property>
</Properties>
</file>